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1" r:id="rId2"/>
    <p:sldMasterId id="2147483661" r:id="rId3"/>
    <p:sldMasterId id="2147483681" r:id="rId4"/>
    <p:sldMasterId id="2147483702" r:id="rId5"/>
    <p:sldMasterId id="2147483705" r:id="rId6"/>
  </p:sldMasterIdLst>
  <p:notesMasterIdLst>
    <p:notesMasterId r:id="rId28"/>
  </p:notesMasterIdLst>
  <p:handoutMasterIdLst>
    <p:handoutMasterId r:id="rId29"/>
  </p:handoutMasterIdLst>
  <p:sldIdLst>
    <p:sldId id="404" r:id="rId7"/>
    <p:sldId id="415" r:id="rId8"/>
    <p:sldId id="662" r:id="rId9"/>
    <p:sldId id="661" r:id="rId10"/>
    <p:sldId id="663" r:id="rId11"/>
    <p:sldId id="664" r:id="rId12"/>
    <p:sldId id="665" r:id="rId13"/>
    <p:sldId id="666" r:id="rId14"/>
    <p:sldId id="667" r:id="rId15"/>
    <p:sldId id="660" r:id="rId16"/>
    <p:sldId id="668" r:id="rId17"/>
    <p:sldId id="603" r:id="rId18"/>
    <p:sldId id="655" r:id="rId19"/>
    <p:sldId id="624" r:id="rId20"/>
    <p:sldId id="656" r:id="rId21"/>
    <p:sldId id="657" r:id="rId22"/>
    <p:sldId id="658" r:id="rId23"/>
    <p:sldId id="608" r:id="rId24"/>
    <p:sldId id="625" r:id="rId25"/>
    <p:sldId id="627" r:id="rId26"/>
    <p:sldId id="452" r:id="rId27"/>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490">
          <p15:clr>
            <a:srgbClr val="A4A3A4"/>
          </p15:clr>
        </p15:guide>
        <p15:guide id="4" pos="287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tsinontides" initials="ATs" lastIdx="5" clrIdx="0"/>
  <p:cmAuthor id="1" name="Achilleos, Kyriacos" initials="AK" lastIdx="11" clrIdx="1">
    <p:extLst>
      <p:ext uri="{19B8F6BF-5375-455C-9EA6-DF929625EA0E}">
        <p15:presenceInfo xmlns:p15="http://schemas.microsoft.com/office/powerpoint/2012/main" userId="S-1-5-21-606747145-1770027372-682003330-490662" providerId="AD"/>
      </p:ext>
    </p:extLst>
  </p:cmAuthor>
  <p:cmAuthor id="2" name="Achilleos, Kyriacos" initials="AK [2]" lastIdx="4" clrIdx="2">
    <p:extLst>
      <p:ext uri="{19B8F6BF-5375-455C-9EA6-DF929625EA0E}">
        <p15:presenceInfo xmlns:p15="http://schemas.microsoft.com/office/powerpoint/2012/main" userId="S::ka250107@ncr.com::444b2b1f-173e-44f3-81f8-700f93c6b2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4A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1" autoAdjust="0"/>
    <p:restoredTop sz="85777" autoAdjust="0"/>
  </p:normalViewPr>
  <p:slideViewPr>
    <p:cSldViewPr snapToGrid="0">
      <p:cViewPr varScale="1">
        <p:scale>
          <a:sx n="75" d="100"/>
          <a:sy n="75" d="100"/>
        </p:scale>
        <p:origin x="1614" y="66"/>
      </p:cViewPr>
      <p:guideLst>
        <p:guide orient="horz" pos="2160"/>
        <p:guide pos="2880"/>
        <p:guide orient="horz" pos="2490"/>
        <p:guide pos="2879"/>
      </p:guideLst>
    </p:cSldViewPr>
  </p:slideViewPr>
  <p:outlineViewPr>
    <p:cViewPr>
      <p:scale>
        <a:sx n="33" d="100"/>
        <a:sy n="33" d="100"/>
      </p:scale>
      <p:origin x="0" y="-36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3"/>
            </a:solidFill>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FF0-440D-A662-5EDB07FA43B9}"/>
            </c:ext>
          </c:extLst>
        </c:ser>
        <c:ser>
          <c:idx val="1"/>
          <c:order val="1"/>
          <c:tx>
            <c:strRef>
              <c:f>Sheet1!$C$1</c:f>
              <c:strCache>
                <c:ptCount val="1"/>
                <c:pt idx="0">
                  <c:v>Series 2</c:v>
                </c:pt>
              </c:strCache>
            </c:strRef>
          </c:tx>
          <c:spPr>
            <a:solidFill>
              <a:schemeClr val="accent2"/>
            </a:solidFill>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FF0-440D-A662-5EDB07FA43B9}"/>
            </c:ext>
          </c:extLst>
        </c:ser>
        <c:ser>
          <c:idx val="2"/>
          <c:order val="2"/>
          <c:tx>
            <c:strRef>
              <c:f>Sheet1!$D$1</c:f>
              <c:strCache>
                <c:ptCount val="1"/>
                <c:pt idx="0">
                  <c:v>Series 3</c:v>
                </c:pt>
              </c:strCache>
            </c:strRef>
          </c:tx>
          <c:spPr>
            <a:solidFill>
              <a:schemeClr val="accent1"/>
            </a:solidFill>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FFF0-440D-A662-5EDB07FA43B9}"/>
            </c:ext>
          </c:extLst>
        </c:ser>
        <c:dLbls>
          <c:showLegendKey val="0"/>
          <c:showVal val="0"/>
          <c:showCatName val="0"/>
          <c:showSerName val="0"/>
          <c:showPercent val="0"/>
          <c:showBubbleSize val="0"/>
        </c:dLbls>
        <c:gapWidth val="150"/>
        <c:axId val="387957672"/>
        <c:axId val="387958064"/>
      </c:barChart>
      <c:catAx>
        <c:axId val="387957672"/>
        <c:scaling>
          <c:orientation val="minMax"/>
        </c:scaling>
        <c:delete val="0"/>
        <c:axPos val="b"/>
        <c:numFmt formatCode="General" sourceLinked="0"/>
        <c:majorTickMark val="out"/>
        <c:minorTickMark val="none"/>
        <c:tickLblPos val="nextTo"/>
        <c:crossAx val="387958064"/>
        <c:crosses val="autoZero"/>
        <c:auto val="1"/>
        <c:lblAlgn val="ctr"/>
        <c:lblOffset val="100"/>
        <c:noMultiLvlLbl val="0"/>
      </c:catAx>
      <c:valAx>
        <c:axId val="387958064"/>
        <c:scaling>
          <c:orientation val="minMax"/>
        </c:scaling>
        <c:delete val="0"/>
        <c:axPos val="l"/>
        <c:majorGridlines/>
        <c:numFmt formatCode="General" sourceLinked="1"/>
        <c:majorTickMark val="out"/>
        <c:minorTickMark val="none"/>
        <c:tickLblPos val="nextTo"/>
        <c:crossAx val="387957672"/>
        <c:crosses val="autoZero"/>
        <c:crossBetween val="between"/>
      </c:val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0A7CB9-5902-6A4F-96E2-E6099F4B0D3E}" type="doc">
      <dgm:prSet loTypeId="urn:microsoft.com/office/officeart/2005/8/layout/process1" loCatId="" qsTypeId="urn:microsoft.com/office/officeart/2005/8/quickstyle/simple1" qsCatId="simple" csTypeId="urn:microsoft.com/office/officeart/2005/8/colors/accent1_2" csCatId="accent1" phldr="1"/>
      <dgm:spPr/>
    </dgm:pt>
    <dgm:pt modelId="{85FE4163-C86E-E645-B621-5061F1E593B5}">
      <dgm:prSet phldrT="[Text]">
        <dgm:style>
          <a:lnRef idx="2">
            <a:schemeClr val="accent3"/>
          </a:lnRef>
          <a:fillRef idx="1">
            <a:schemeClr val="lt1"/>
          </a:fillRef>
          <a:effectRef idx="0">
            <a:schemeClr val="accent3"/>
          </a:effectRef>
          <a:fontRef idx="minor">
            <a:schemeClr val="dk1"/>
          </a:fontRef>
        </dgm:style>
      </dgm:prSet>
      <dgm:spPr>
        <a:ln w="12700" cmpd="sng">
          <a:solidFill>
            <a:schemeClr val="accent3"/>
          </a:solidFill>
        </a:ln>
      </dgm:spPr>
      <dgm:t>
        <a:bodyPr/>
        <a:lstStyle/>
        <a:p>
          <a:endParaRPr lang="en-US" dirty="0">
            <a:solidFill>
              <a:schemeClr val="tx1"/>
            </a:solidFill>
          </a:endParaRPr>
        </a:p>
      </dgm:t>
    </dgm:pt>
    <dgm:pt modelId="{60CF7F19-0B75-C546-9A32-5C4490FC6AEB}" type="parTrans" cxnId="{D50E7132-89D3-0F48-84F2-4B400D10D560}">
      <dgm:prSet/>
      <dgm:spPr/>
      <dgm:t>
        <a:bodyPr/>
        <a:lstStyle/>
        <a:p>
          <a:endParaRPr lang="en-US"/>
        </a:p>
      </dgm:t>
    </dgm:pt>
    <dgm:pt modelId="{25EB9526-DF4F-2445-9089-789C711D45F2}" type="sibTrans" cxnId="{D50E7132-89D3-0F48-84F2-4B400D10D560}">
      <dgm:prSet/>
      <dgm:spPr>
        <a:solidFill>
          <a:schemeClr val="accent3"/>
        </a:solidFill>
        <a:ln>
          <a:noFill/>
        </a:ln>
      </dgm:spPr>
      <dgm:t>
        <a:bodyPr/>
        <a:lstStyle/>
        <a:p>
          <a:endParaRPr lang="en-US"/>
        </a:p>
      </dgm:t>
    </dgm:pt>
    <dgm:pt modelId="{87F8E113-4673-6A41-97D9-5D40DA47229D}">
      <dgm:prSet phldrT="[Text]" phldr="1" custT="1">
        <dgm:style>
          <a:lnRef idx="2">
            <a:schemeClr val="accent3"/>
          </a:lnRef>
          <a:fillRef idx="1">
            <a:schemeClr val="lt1"/>
          </a:fillRef>
          <a:effectRef idx="0">
            <a:schemeClr val="accent3"/>
          </a:effectRef>
          <a:fontRef idx="minor">
            <a:schemeClr val="dk1"/>
          </a:fontRef>
        </dgm:style>
      </dgm:prSet>
      <dgm:spPr>
        <a:ln w="12700" cmpd="sng">
          <a:solidFill>
            <a:schemeClr val="accent3"/>
          </a:solidFill>
        </a:ln>
      </dgm:spPr>
      <dgm:t>
        <a:bodyPr/>
        <a:lstStyle/>
        <a:p>
          <a:endParaRPr lang="en-US" sz="1400" dirty="0">
            <a:solidFill>
              <a:schemeClr val="tx1"/>
            </a:solidFill>
          </a:endParaRPr>
        </a:p>
      </dgm:t>
    </dgm:pt>
    <dgm:pt modelId="{7ED316CF-07BD-494D-A556-8798C77A19B1}" type="parTrans" cxnId="{4FC28FA0-5022-1342-8C3C-F3078F5E2CE2}">
      <dgm:prSet/>
      <dgm:spPr/>
      <dgm:t>
        <a:bodyPr/>
        <a:lstStyle/>
        <a:p>
          <a:endParaRPr lang="en-US"/>
        </a:p>
      </dgm:t>
    </dgm:pt>
    <dgm:pt modelId="{9CD5B983-633D-D540-89F0-48CD8388E4E3}" type="sibTrans" cxnId="{4FC28FA0-5022-1342-8C3C-F3078F5E2CE2}">
      <dgm:prSet/>
      <dgm:spPr>
        <a:solidFill>
          <a:schemeClr val="accent3"/>
        </a:solidFill>
        <a:ln>
          <a:noFill/>
        </a:ln>
      </dgm:spPr>
      <dgm:t>
        <a:bodyPr/>
        <a:lstStyle/>
        <a:p>
          <a:endParaRPr lang="en-US"/>
        </a:p>
      </dgm:t>
    </dgm:pt>
    <dgm:pt modelId="{BCFE680C-B347-5740-9E46-3F8AB145647C}">
      <dgm:prSet phldrT="[Text]" phldr="1" custT="1">
        <dgm:style>
          <a:lnRef idx="2">
            <a:schemeClr val="accent3"/>
          </a:lnRef>
          <a:fillRef idx="1">
            <a:schemeClr val="lt1"/>
          </a:fillRef>
          <a:effectRef idx="0">
            <a:schemeClr val="accent3"/>
          </a:effectRef>
          <a:fontRef idx="minor">
            <a:schemeClr val="dk1"/>
          </a:fontRef>
        </dgm:style>
      </dgm:prSet>
      <dgm:spPr>
        <a:ln w="12700" cmpd="sng">
          <a:solidFill>
            <a:schemeClr val="accent3"/>
          </a:solidFill>
        </a:ln>
      </dgm:spPr>
      <dgm:t>
        <a:bodyPr/>
        <a:lstStyle/>
        <a:p>
          <a:endParaRPr lang="en-US" sz="1400" dirty="0">
            <a:solidFill>
              <a:schemeClr val="tx1"/>
            </a:solidFill>
          </a:endParaRPr>
        </a:p>
      </dgm:t>
    </dgm:pt>
    <dgm:pt modelId="{929BA26C-374A-DD49-A141-BE465D6D5C32}" type="parTrans" cxnId="{49E8C0D2-5D88-9844-BFED-4C5A93C16397}">
      <dgm:prSet/>
      <dgm:spPr/>
      <dgm:t>
        <a:bodyPr/>
        <a:lstStyle/>
        <a:p>
          <a:endParaRPr lang="en-US"/>
        </a:p>
      </dgm:t>
    </dgm:pt>
    <dgm:pt modelId="{19556B3B-AB35-1040-A0F3-938B3D43C96F}" type="sibTrans" cxnId="{49E8C0D2-5D88-9844-BFED-4C5A93C16397}">
      <dgm:prSet/>
      <dgm:spPr/>
      <dgm:t>
        <a:bodyPr/>
        <a:lstStyle/>
        <a:p>
          <a:endParaRPr lang="en-US"/>
        </a:p>
      </dgm:t>
    </dgm:pt>
    <dgm:pt modelId="{61896A5F-5834-014E-BC93-3B4B1A470086}" type="pres">
      <dgm:prSet presAssocID="{490A7CB9-5902-6A4F-96E2-E6099F4B0D3E}" presName="Name0" presStyleCnt="0">
        <dgm:presLayoutVars>
          <dgm:dir/>
          <dgm:resizeHandles val="exact"/>
        </dgm:presLayoutVars>
      </dgm:prSet>
      <dgm:spPr/>
    </dgm:pt>
    <dgm:pt modelId="{158C7794-E287-AC41-BDCB-E0E4369C4F01}" type="pres">
      <dgm:prSet presAssocID="{87F8E113-4673-6A41-97D9-5D40DA47229D}" presName="node" presStyleLbl="node1" presStyleIdx="0" presStyleCnt="3" custScaleX="127945" custScaleY="382589">
        <dgm:presLayoutVars>
          <dgm:bulletEnabled val="1"/>
        </dgm:presLayoutVars>
      </dgm:prSet>
      <dgm:spPr>
        <a:prstGeom prst="rect">
          <a:avLst/>
        </a:prstGeom>
      </dgm:spPr>
      <dgm:t>
        <a:bodyPr/>
        <a:lstStyle/>
        <a:p>
          <a:endParaRPr lang="en-US"/>
        </a:p>
      </dgm:t>
    </dgm:pt>
    <dgm:pt modelId="{CD4E4F94-7735-4B4F-B234-796566DDAC52}" type="pres">
      <dgm:prSet presAssocID="{9CD5B983-633D-D540-89F0-48CD8388E4E3}" presName="sibTrans" presStyleLbl="sibTrans2D1" presStyleIdx="0" presStyleCnt="2" custScaleX="86145" custScaleY="122732"/>
      <dgm:spPr/>
      <dgm:t>
        <a:bodyPr/>
        <a:lstStyle/>
        <a:p>
          <a:endParaRPr lang="en-US"/>
        </a:p>
      </dgm:t>
    </dgm:pt>
    <dgm:pt modelId="{1592B775-8D25-214B-BAB3-A4EA91BFE984}" type="pres">
      <dgm:prSet presAssocID="{9CD5B983-633D-D540-89F0-48CD8388E4E3}" presName="connectorText" presStyleLbl="sibTrans2D1" presStyleIdx="0" presStyleCnt="2"/>
      <dgm:spPr/>
      <dgm:t>
        <a:bodyPr/>
        <a:lstStyle/>
        <a:p>
          <a:endParaRPr lang="en-US"/>
        </a:p>
      </dgm:t>
    </dgm:pt>
    <dgm:pt modelId="{411867A7-26A6-C643-A6CC-0D173098CC1D}" type="pres">
      <dgm:prSet presAssocID="{BCFE680C-B347-5740-9E46-3F8AB145647C}" presName="node" presStyleLbl="node1" presStyleIdx="1" presStyleCnt="3" custScaleX="127945" custScaleY="382589">
        <dgm:presLayoutVars>
          <dgm:bulletEnabled val="1"/>
        </dgm:presLayoutVars>
      </dgm:prSet>
      <dgm:spPr>
        <a:prstGeom prst="rect">
          <a:avLst/>
        </a:prstGeom>
      </dgm:spPr>
      <dgm:t>
        <a:bodyPr/>
        <a:lstStyle/>
        <a:p>
          <a:endParaRPr lang="en-US"/>
        </a:p>
      </dgm:t>
    </dgm:pt>
    <dgm:pt modelId="{6A6DB4A2-4D00-8A4F-8BBC-32B270996664}" type="pres">
      <dgm:prSet presAssocID="{19556B3B-AB35-1040-A0F3-938B3D43C96F}" presName="sibTrans" presStyleLbl="sibTrans2D1" presStyleIdx="1" presStyleCnt="2"/>
      <dgm:spPr/>
      <dgm:t>
        <a:bodyPr/>
        <a:lstStyle/>
        <a:p>
          <a:endParaRPr lang="en-US"/>
        </a:p>
      </dgm:t>
    </dgm:pt>
    <dgm:pt modelId="{CF7C2D56-8008-3D49-BD69-8BD8C4C15D71}" type="pres">
      <dgm:prSet presAssocID="{19556B3B-AB35-1040-A0F3-938B3D43C96F}" presName="connectorText" presStyleLbl="sibTrans2D1" presStyleIdx="1" presStyleCnt="2"/>
      <dgm:spPr/>
      <dgm:t>
        <a:bodyPr/>
        <a:lstStyle/>
        <a:p>
          <a:endParaRPr lang="en-US"/>
        </a:p>
      </dgm:t>
    </dgm:pt>
    <dgm:pt modelId="{12D9BCE9-690D-4B40-A0F1-40D64929A7DA}" type="pres">
      <dgm:prSet presAssocID="{85FE4163-C86E-E645-B621-5061F1E593B5}" presName="node" presStyleLbl="node1" presStyleIdx="2" presStyleCnt="3" custScaleX="127945" custScaleY="382589">
        <dgm:presLayoutVars>
          <dgm:bulletEnabled val="1"/>
        </dgm:presLayoutVars>
      </dgm:prSet>
      <dgm:spPr>
        <a:prstGeom prst="rect">
          <a:avLst/>
        </a:prstGeom>
      </dgm:spPr>
      <dgm:t>
        <a:bodyPr/>
        <a:lstStyle/>
        <a:p>
          <a:endParaRPr lang="en-US"/>
        </a:p>
      </dgm:t>
    </dgm:pt>
  </dgm:ptLst>
  <dgm:cxnLst>
    <dgm:cxn modelId="{A252DB1F-18DF-ED43-906C-4F887667AA83}" type="presOf" srcId="{87F8E113-4673-6A41-97D9-5D40DA47229D}" destId="{158C7794-E287-AC41-BDCB-E0E4369C4F01}" srcOrd="0" destOrd="0" presId="urn:microsoft.com/office/officeart/2005/8/layout/process1"/>
    <dgm:cxn modelId="{792B10BE-F881-D84F-9077-764C24A6B784}" type="presOf" srcId="{19556B3B-AB35-1040-A0F3-938B3D43C96F}" destId="{6A6DB4A2-4D00-8A4F-8BBC-32B270996664}" srcOrd="0" destOrd="0" presId="urn:microsoft.com/office/officeart/2005/8/layout/process1"/>
    <dgm:cxn modelId="{FE04C591-4D61-284D-B8DD-3ABF9067763A}" type="presOf" srcId="{9CD5B983-633D-D540-89F0-48CD8388E4E3}" destId="{CD4E4F94-7735-4B4F-B234-796566DDAC52}" srcOrd="0" destOrd="0" presId="urn:microsoft.com/office/officeart/2005/8/layout/process1"/>
    <dgm:cxn modelId="{4FC28FA0-5022-1342-8C3C-F3078F5E2CE2}" srcId="{490A7CB9-5902-6A4F-96E2-E6099F4B0D3E}" destId="{87F8E113-4673-6A41-97D9-5D40DA47229D}" srcOrd="0" destOrd="0" parTransId="{7ED316CF-07BD-494D-A556-8798C77A19B1}" sibTransId="{9CD5B983-633D-D540-89F0-48CD8388E4E3}"/>
    <dgm:cxn modelId="{5AE0C496-24A9-DC42-BA63-C0E091506480}" type="presOf" srcId="{BCFE680C-B347-5740-9E46-3F8AB145647C}" destId="{411867A7-26A6-C643-A6CC-0D173098CC1D}" srcOrd="0" destOrd="0" presId="urn:microsoft.com/office/officeart/2005/8/layout/process1"/>
    <dgm:cxn modelId="{E6A978DF-24F6-6345-B873-D2DDCC6A0D53}" type="presOf" srcId="{85FE4163-C86E-E645-B621-5061F1E593B5}" destId="{12D9BCE9-690D-4B40-A0F1-40D64929A7DA}" srcOrd="0" destOrd="0" presId="urn:microsoft.com/office/officeart/2005/8/layout/process1"/>
    <dgm:cxn modelId="{D50E7132-89D3-0F48-84F2-4B400D10D560}" srcId="{490A7CB9-5902-6A4F-96E2-E6099F4B0D3E}" destId="{85FE4163-C86E-E645-B621-5061F1E593B5}" srcOrd="2" destOrd="0" parTransId="{60CF7F19-0B75-C546-9A32-5C4490FC6AEB}" sibTransId="{25EB9526-DF4F-2445-9089-789C711D45F2}"/>
    <dgm:cxn modelId="{38B36687-345E-3940-924A-7ACCA1D2CAB7}" type="presOf" srcId="{19556B3B-AB35-1040-A0F3-938B3D43C96F}" destId="{CF7C2D56-8008-3D49-BD69-8BD8C4C15D71}" srcOrd="1" destOrd="0" presId="urn:microsoft.com/office/officeart/2005/8/layout/process1"/>
    <dgm:cxn modelId="{C1EB0884-50FA-084F-9902-6FE871260595}" type="presOf" srcId="{490A7CB9-5902-6A4F-96E2-E6099F4B0D3E}" destId="{61896A5F-5834-014E-BC93-3B4B1A470086}" srcOrd="0" destOrd="0" presId="urn:microsoft.com/office/officeart/2005/8/layout/process1"/>
    <dgm:cxn modelId="{49E8C0D2-5D88-9844-BFED-4C5A93C16397}" srcId="{490A7CB9-5902-6A4F-96E2-E6099F4B0D3E}" destId="{BCFE680C-B347-5740-9E46-3F8AB145647C}" srcOrd="1" destOrd="0" parTransId="{929BA26C-374A-DD49-A141-BE465D6D5C32}" sibTransId="{19556B3B-AB35-1040-A0F3-938B3D43C96F}"/>
    <dgm:cxn modelId="{5D111B7E-753B-094D-BAFC-8A3FDBA106B2}" type="presOf" srcId="{9CD5B983-633D-D540-89F0-48CD8388E4E3}" destId="{1592B775-8D25-214B-BAB3-A4EA91BFE984}" srcOrd="1" destOrd="0" presId="urn:microsoft.com/office/officeart/2005/8/layout/process1"/>
    <dgm:cxn modelId="{DB6CF08A-BCE5-8640-80E2-0EE9EAB70F01}" type="presParOf" srcId="{61896A5F-5834-014E-BC93-3B4B1A470086}" destId="{158C7794-E287-AC41-BDCB-E0E4369C4F01}" srcOrd="0" destOrd="0" presId="urn:microsoft.com/office/officeart/2005/8/layout/process1"/>
    <dgm:cxn modelId="{3EF98BA2-47F7-314D-9CC6-34F80F34FC31}" type="presParOf" srcId="{61896A5F-5834-014E-BC93-3B4B1A470086}" destId="{CD4E4F94-7735-4B4F-B234-796566DDAC52}" srcOrd="1" destOrd="0" presId="urn:microsoft.com/office/officeart/2005/8/layout/process1"/>
    <dgm:cxn modelId="{CFF0C953-C400-F547-BDBA-E41CE6D60CD5}" type="presParOf" srcId="{CD4E4F94-7735-4B4F-B234-796566DDAC52}" destId="{1592B775-8D25-214B-BAB3-A4EA91BFE984}" srcOrd="0" destOrd="0" presId="urn:microsoft.com/office/officeart/2005/8/layout/process1"/>
    <dgm:cxn modelId="{709FDB74-90B5-7947-99AB-BD3DE07813B9}" type="presParOf" srcId="{61896A5F-5834-014E-BC93-3B4B1A470086}" destId="{411867A7-26A6-C643-A6CC-0D173098CC1D}" srcOrd="2" destOrd="0" presId="urn:microsoft.com/office/officeart/2005/8/layout/process1"/>
    <dgm:cxn modelId="{5E2CDE53-C2CB-9442-908A-FFD62871556F}" type="presParOf" srcId="{61896A5F-5834-014E-BC93-3B4B1A470086}" destId="{6A6DB4A2-4D00-8A4F-8BBC-32B270996664}" srcOrd="3" destOrd="0" presId="urn:microsoft.com/office/officeart/2005/8/layout/process1"/>
    <dgm:cxn modelId="{13912E4E-8289-E441-AA7C-A73E370397D6}" type="presParOf" srcId="{6A6DB4A2-4D00-8A4F-8BBC-32B270996664}" destId="{CF7C2D56-8008-3D49-BD69-8BD8C4C15D71}" srcOrd="0" destOrd="0" presId="urn:microsoft.com/office/officeart/2005/8/layout/process1"/>
    <dgm:cxn modelId="{77BA9291-620F-6B4F-AF25-AC17850564D1}" type="presParOf" srcId="{61896A5F-5834-014E-BC93-3B4B1A470086}" destId="{12D9BCE9-690D-4B40-A0F1-40D64929A7DA}"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2EBFE0-2CC9-4442-A1ED-E9588166A312}" type="doc">
      <dgm:prSet loTypeId="urn:microsoft.com/office/officeart/2005/8/layout/hList1" loCatId="" qsTypeId="urn:microsoft.com/office/officeart/2005/8/quickstyle/simple4" qsCatId="simple" csTypeId="urn:microsoft.com/office/officeart/2005/8/colors/accent3_2" csCatId="accent3" phldr="1"/>
      <dgm:spPr/>
      <dgm:t>
        <a:bodyPr/>
        <a:lstStyle/>
        <a:p>
          <a:endParaRPr lang="en-US"/>
        </a:p>
      </dgm:t>
    </dgm:pt>
    <dgm:pt modelId="{72BEE0F6-8DD8-7F40-9720-77340F27AA2F}">
      <dgm:prSet phldrT="[Text]" custT="1"/>
      <dgm:spPr>
        <a:solidFill>
          <a:schemeClr val="accent3"/>
        </a:solidFill>
        <a:effectLst/>
      </dgm:spPr>
      <dgm:t>
        <a:bodyPr/>
        <a:lstStyle/>
        <a:p>
          <a:r>
            <a:rPr lang="el-GR" sz="1600" b="0" dirty="0"/>
            <a:t>Τίτλος</a:t>
          </a:r>
          <a:endParaRPr lang="en-US" sz="1600" dirty="0"/>
        </a:p>
      </dgm:t>
    </dgm:pt>
    <dgm:pt modelId="{65295BF4-29BA-7243-80D8-0B9846E3AD0E}" type="sibTrans" cxnId="{249AB9BC-137E-1D4C-A410-E56AB12AD691}">
      <dgm:prSet/>
      <dgm:spPr/>
      <dgm:t>
        <a:bodyPr/>
        <a:lstStyle/>
        <a:p>
          <a:endParaRPr lang="en-US" sz="1600"/>
        </a:p>
      </dgm:t>
    </dgm:pt>
    <dgm:pt modelId="{36CFF4C7-087F-0243-91BD-9D1B6E46F19F}" type="parTrans" cxnId="{249AB9BC-137E-1D4C-A410-E56AB12AD691}">
      <dgm:prSet/>
      <dgm:spPr/>
      <dgm:t>
        <a:bodyPr/>
        <a:lstStyle/>
        <a:p>
          <a:endParaRPr lang="en-US" sz="1600"/>
        </a:p>
      </dgm:t>
    </dgm:pt>
    <dgm:pt modelId="{68026B56-ED7D-4D43-A073-3EF7E22EDEF3}">
      <dgm:prSet phldrT="[Text]" custT="1"/>
      <dgm:spPr>
        <a:solidFill>
          <a:schemeClr val="accent3">
            <a:alpha val="35000"/>
          </a:schemeClr>
        </a:solidFill>
      </dgm:spPr>
      <dgm:t>
        <a:bodyPr/>
        <a:lstStyle/>
        <a:p>
          <a:r>
            <a:rPr lang="el-GR" sz="1600" dirty="0"/>
            <a:t>Κείμενο</a:t>
          </a:r>
          <a:endParaRPr lang="en-US" sz="1600" dirty="0"/>
        </a:p>
      </dgm:t>
    </dgm:pt>
    <dgm:pt modelId="{61EF1BCE-3C16-8044-8FE3-DE797A9F4416}">
      <dgm:prSet phldrT="[Text]" custT="1"/>
      <dgm:spPr>
        <a:solidFill>
          <a:schemeClr val="accent3"/>
        </a:solidFill>
        <a:effectLst/>
      </dgm:spPr>
      <dgm:t>
        <a:bodyPr/>
        <a:lstStyle/>
        <a:p>
          <a:r>
            <a:rPr lang="el-GR" sz="1600" b="0" dirty="0"/>
            <a:t>Τίτλος</a:t>
          </a:r>
          <a:endParaRPr lang="en-US" sz="1600" dirty="0"/>
        </a:p>
      </dgm:t>
    </dgm:pt>
    <dgm:pt modelId="{58C2D8A6-E4C7-5943-A73C-8B79AF8F8698}" type="sibTrans" cxnId="{7DC99012-D91F-6542-A4A1-2C92DC25C65C}">
      <dgm:prSet/>
      <dgm:spPr/>
      <dgm:t>
        <a:bodyPr/>
        <a:lstStyle/>
        <a:p>
          <a:endParaRPr lang="en-US" sz="1600"/>
        </a:p>
      </dgm:t>
    </dgm:pt>
    <dgm:pt modelId="{052D6537-811A-E741-B3A7-DFAF340E5272}" type="parTrans" cxnId="{7DC99012-D91F-6542-A4A1-2C92DC25C65C}">
      <dgm:prSet/>
      <dgm:spPr/>
      <dgm:t>
        <a:bodyPr/>
        <a:lstStyle/>
        <a:p>
          <a:endParaRPr lang="en-US" sz="1600"/>
        </a:p>
      </dgm:t>
    </dgm:pt>
    <dgm:pt modelId="{A361A961-7873-0A49-9D4D-390381EE9334}" type="sibTrans" cxnId="{0D3214BB-98AF-644B-A69C-AF89EB7BAF72}">
      <dgm:prSet/>
      <dgm:spPr/>
      <dgm:t>
        <a:bodyPr/>
        <a:lstStyle/>
        <a:p>
          <a:endParaRPr lang="en-US" sz="1600"/>
        </a:p>
      </dgm:t>
    </dgm:pt>
    <dgm:pt modelId="{F6A1001D-D739-E74D-BF83-61566788856C}" type="parTrans" cxnId="{0D3214BB-98AF-644B-A69C-AF89EB7BAF72}">
      <dgm:prSet/>
      <dgm:spPr/>
      <dgm:t>
        <a:bodyPr/>
        <a:lstStyle/>
        <a:p>
          <a:endParaRPr lang="en-US" sz="1600"/>
        </a:p>
      </dgm:t>
    </dgm:pt>
    <dgm:pt modelId="{95354E28-D773-AD47-AE12-BAC4FC2C9EC6}">
      <dgm:prSet phldrT="[Text]" custT="1"/>
      <dgm:spPr>
        <a:solidFill>
          <a:schemeClr val="accent3">
            <a:alpha val="35000"/>
          </a:schemeClr>
        </a:solidFill>
      </dgm:spPr>
      <dgm:t>
        <a:bodyPr/>
        <a:lstStyle/>
        <a:p>
          <a:r>
            <a:rPr lang="el-GR" sz="1600" dirty="0"/>
            <a:t>Κείμενο</a:t>
          </a:r>
          <a:endParaRPr lang="en-US" sz="1600" dirty="0"/>
        </a:p>
      </dgm:t>
    </dgm:pt>
    <dgm:pt modelId="{7BEC921B-2978-A145-91C7-7B7DB80AD96B}">
      <dgm:prSet phldrT="[Text]" custT="1"/>
      <dgm:spPr>
        <a:solidFill>
          <a:schemeClr val="accent3"/>
        </a:solidFill>
        <a:effectLst/>
      </dgm:spPr>
      <dgm:t>
        <a:bodyPr/>
        <a:lstStyle/>
        <a:p>
          <a:r>
            <a:rPr lang="el-GR" sz="1600" b="0" dirty="0"/>
            <a:t>Τίτλος</a:t>
          </a:r>
          <a:endParaRPr lang="en-US" sz="1600" dirty="0"/>
        </a:p>
      </dgm:t>
    </dgm:pt>
    <dgm:pt modelId="{315D5D56-D0F7-8540-999E-6AAA34EB06BC}" type="sibTrans" cxnId="{542B0665-8BDF-0146-9195-34598E3701EC}">
      <dgm:prSet/>
      <dgm:spPr/>
      <dgm:t>
        <a:bodyPr/>
        <a:lstStyle/>
        <a:p>
          <a:endParaRPr lang="en-US" sz="1600"/>
        </a:p>
      </dgm:t>
    </dgm:pt>
    <dgm:pt modelId="{48C1509C-979A-A649-BC50-0A4FE8F5721F}" type="parTrans" cxnId="{542B0665-8BDF-0146-9195-34598E3701EC}">
      <dgm:prSet/>
      <dgm:spPr/>
      <dgm:t>
        <a:bodyPr/>
        <a:lstStyle/>
        <a:p>
          <a:endParaRPr lang="en-US" sz="1600"/>
        </a:p>
      </dgm:t>
    </dgm:pt>
    <dgm:pt modelId="{6C3E17D0-2C5B-FB4B-90CA-9B9B5038630E}" type="sibTrans" cxnId="{E3497D0B-C666-FA4F-9FC1-275415B06FDB}">
      <dgm:prSet/>
      <dgm:spPr/>
      <dgm:t>
        <a:bodyPr/>
        <a:lstStyle/>
        <a:p>
          <a:endParaRPr lang="en-US" sz="1600"/>
        </a:p>
      </dgm:t>
    </dgm:pt>
    <dgm:pt modelId="{639A2CC9-E352-6447-8411-A90A57D1DC29}" type="parTrans" cxnId="{E3497D0B-C666-FA4F-9FC1-275415B06FDB}">
      <dgm:prSet/>
      <dgm:spPr/>
      <dgm:t>
        <a:bodyPr/>
        <a:lstStyle/>
        <a:p>
          <a:endParaRPr lang="en-US" sz="1600"/>
        </a:p>
      </dgm:t>
    </dgm:pt>
    <dgm:pt modelId="{AC8BC346-9F3A-D540-A0D5-3A0EAA18686C}">
      <dgm:prSet phldrT="[Text]" custT="1"/>
      <dgm:spPr>
        <a:solidFill>
          <a:schemeClr val="accent3">
            <a:alpha val="35000"/>
          </a:schemeClr>
        </a:solidFill>
      </dgm:spPr>
      <dgm:t>
        <a:bodyPr vert="horz"/>
        <a:lstStyle/>
        <a:p>
          <a:pPr algn="l"/>
          <a:r>
            <a:rPr lang="el-GR" sz="1600" dirty="0"/>
            <a:t>Κείμενο</a:t>
          </a:r>
          <a:endParaRPr lang="en-US" sz="1600" dirty="0"/>
        </a:p>
      </dgm:t>
    </dgm:pt>
    <dgm:pt modelId="{EAFBFAAB-A388-5949-89AA-351065BA5BDA}" type="sibTrans" cxnId="{648B07D0-2FB0-FC43-BD7D-CBF62545931D}">
      <dgm:prSet/>
      <dgm:spPr/>
      <dgm:t>
        <a:bodyPr/>
        <a:lstStyle/>
        <a:p>
          <a:endParaRPr lang="en-US" sz="1600"/>
        </a:p>
      </dgm:t>
    </dgm:pt>
    <dgm:pt modelId="{D278E486-C791-374E-90F9-855659E3D7FA}" type="parTrans" cxnId="{648B07D0-2FB0-FC43-BD7D-CBF62545931D}">
      <dgm:prSet/>
      <dgm:spPr/>
      <dgm:t>
        <a:bodyPr/>
        <a:lstStyle/>
        <a:p>
          <a:endParaRPr lang="en-US" sz="1600"/>
        </a:p>
      </dgm:t>
    </dgm:pt>
    <dgm:pt modelId="{7740462E-554F-3649-B1CA-E7788C4B94DB}">
      <dgm:prSet phldrT="[Text]" custT="1"/>
      <dgm:spPr>
        <a:solidFill>
          <a:schemeClr val="accent3">
            <a:alpha val="35000"/>
          </a:schemeClr>
        </a:solidFill>
      </dgm:spPr>
      <dgm:t>
        <a:bodyPr vert="horz"/>
        <a:lstStyle/>
        <a:p>
          <a:pPr algn="l"/>
          <a:r>
            <a:rPr lang="el-GR" sz="1600" dirty="0"/>
            <a:t>Κείμενο</a:t>
          </a:r>
          <a:endParaRPr lang="en-US" sz="1600" dirty="0"/>
        </a:p>
      </dgm:t>
    </dgm:pt>
    <dgm:pt modelId="{49678C35-F0CA-EE44-A4CA-4217EE18A122}" type="parTrans" cxnId="{3732208A-95E8-0A4B-86F0-760698887DE7}">
      <dgm:prSet/>
      <dgm:spPr/>
      <dgm:t>
        <a:bodyPr/>
        <a:lstStyle/>
        <a:p>
          <a:endParaRPr lang="en-US"/>
        </a:p>
      </dgm:t>
    </dgm:pt>
    <dgm:pt modelId="{821B8BCC-554E-DC49-A89D-6DFED005FA06}" type="sibTrans" cxnId="{3732208A-95E8-0A4B-86F0-760698887DE7}">
      <dgm:prSet/>
      <dgm:spPr/>
      <dgm:t>
        <a:bodyPr/>
        <a:lstStyle/>
        <a:p>
          <a:endParaRPr lang="en-US"/>
        </a:p>
      </dgm:t>
    </dgm:pt>
    <dgm:pt modelId="{5F6D6845-730D-584A-93EB-A4B147E12A11}">
      <dgm:prSet phldrT="[Text]" custT="1"/>
      <dgm:spPr>
        <a:solidFill>
          <a:schemeClr val="accent3">
            <a:alpha val="35000"/>
          </a:schemeClr>
        </a:solidFill>
      </dgm:spPr>
      <dgm:t>
        <a:bodyPr/>
        <a:lstStyle/>
        <a:p>
          <a:r>
            <a:rPr lang="el-GR" sz="1600" dirty="0"/>
            <a:t>Κείμενο</a:t>
          </a:r>
          <a:endParaRPr lang="en-US" sz="1600" dirty="0"/>
        </a:p>
      </dgm:t>
    </dgm:pt>
    <dgm:pt modelId="{8D726A7E-E368-6248-9965-1DE1AA91C0DC}" type="parTrans" cxnId="{A038B769-0F10-5E45-A4C3-D76C3099E142}">
      <dgm:prSet/>
      <dgm:spPr/>
      <dgm:t>
        <a:bodyPr/>
        <a:lstStyle/>
        <a:p>
          <a:endParaRPr lang="en-US"/>
        </a:p>
      </dgm:t>
    </dgm:pt>
    <dgm:pt modelId="{D8D356D8-297D-4146-B6B1-53C74F229499}" type="sibTrans" cxnId="{A038B769-0F10-5E45-A4C3-D76C3099E142}">
      <dgm:prSet/>
      <dgm:spPr/>
      <dgm:t>
        <a:bodyPr/>
        <a:lstStyle/>
        <a:p>
          <a:endParaRPr lang="en-US"/>
        </a:p>
      </dgm:t>
    </dgm:pt>
    <dgm:pt modelId="{C01ED768-E9EB-9647-BD6C-91754F4BB473}">
      <dgm:prSet phldrT="[Text]" custT="1"/>
      <dgm:spPr>
        <a:solidFill>
          <a:schemeClr val="accent3">
            <a:alpha val="35000"/>
          </a:schemeClr>
        </a:solidFill>
      </dgm:spPr>
      <dgm:t>
        <a:bodyPr/>
        <a:lstStyle/>
        <a:p>
          <a:r>
            <a:rPr lang="el-GR" sz="1600" dirty="0"/>
            <a:t>Κείμενο</a:t>
          </a:r>
          <a:endParaRPr lang="en-US" sz="1600" dirty="0"/>
        </a:p>
      </dgm:t>
    </dgm:pt>
    <dgm:pt modelId="{96443543-BAB6-6C42-863B-E75E2833AE30}" type="parTrans" cxnId="{4794F7C9-5C18-CF4E-B0AD-0518D17F1C65}">
      <dgm:prSet/>
      <dgm:spPr/>
      <dgm:t>
        <a:bodyPr/>
        <a:lstStyle/>
        <a:p>
          <a:endParaRPr lang="en-US"/>
        </a:p>
      </dgm:t>
    </dgm:pt>
    <dgm:pt modelId="{0E2B5656-DEC9-A84F-9EC3-BA73FE3375A9}" type="sibTrans" cxnId="{4794F7C9-5C18-CF4E-B0AD-0518D17F1C65}">
      <dgm:prSet/>
      <dgm:spPr/>
      <dgm:t>
        <a:bodyPr/>
        <a:lstStyle/>
        <a:p>
          <a:endParaRPr lang="en-US"/>
        </a:p>
      </dgm:t>
    </dgm:pt>
    <dgm:pt modelId="{70299B7E-C757-AB40-B7F9-CD458002DD73}">
      <dgm:prSet phldrT="[Text]" custT="1"/>
      <dgm:spPr>
        <a:solidFill>
          <a:schemeClr val="accent3">
            <a:alpha val="35000"/>
          </a:schemeClr>
        </a:solidFill>
      </dgm:spPr>
      <dgm:t>
        <a:bodyPr/>
        <a:lstStyle/>
        <a:p>
          <a:r>
            <a:rPr lang="el-GR" sz="1600" dirty="0"/>
            <a:t>Κείμενο</a:t>
          </a:r>
          <a:endParaRPr lang="en-US" sz="1600" dirty="0"/>
        </a:p>
      </dgm:t>
    </dgm:pt>
    <dgm:pt modelId="{C3E22F26-904E-A443-A21B-A910E41DF3FD}" type="parTrans" cxnId="{2C4A8DC6-810F-E04C-AFEE-ACC8C3E7F819}">
      <dgm:prSet/>
      <dgm:spPr/>
      <dgm:t>
        <a:bodyPr/>
        <a:lstStyle/>
        <a:p>
          <a:endParaRPr lang="en-US"/>
        </a:p>
      </dgm:t>
    </dgm:pt>
    <dgm:pt modelId="{1D55096B-64F4-4D4E-B959-6CF3AAF403D4}" type="sibTrans" cxnId="{2C4A8DC6-810F-E04C-AFEE-ACC8C3E7F819}">
      <dgm:prSet/>
      <dgm:spPr/>
      <dgm:t>
        <a:bodyPr/>
        <a:lstStyle/>
        <a:p>
          <a:endParaRPr lang="en-US"/>
        </a:p>
      </dgm:t>
    </dgm:pt>
    <dgm:pt modelId="{E64DA256-3D1E-D145-B219-09013C2EA6A7}" type="pres">
      <dgm:prSet presAssocID="{362EBFE0-2CC9-4442-A1ED-E9588166A312}" presName="Name0" presStyleCnt="0">
        <dgm:presLayoutVars>
          <dgm:dir/>
          <dgm:animLvl val="lvl"/>
          <dgm:resizeHandles val="exact"/>
        </dgm:presLayoutVars>
      </dgm:prSet>
      <dgm:spPr/>
      <dgm:t>
        <a:bodyPr/>
        <a:lstStyle/>
        <a:p>
          <a:endParaRPr lang="en-US"/>
        </a:p>
      </dgm:t>
    </dgm:pt>
    <dgm:pt modelId="{F77270BF-7246-E845-8ADD-81810A35AF94}" type="pres">
      <dgm:prSet presAssocID="{72BEE0F6-8DD8-7F40-9720-77340F27AA2F}" presName="composite" presStyleCnt="0"/>
      <dgm:spPr/>
    </dgm:pt>
    <dgm:pt modelId="{2F1984DC-692E-EB4B-A35F-739B7577AA5E}" type="pres">
      <dgm:prSet presAssocID="{72BEE0F6-8DD8-7F40-9720-77340F27AA2F}" presName="parTx" presStyleLbl="alignNode1" presStyleIdx="0" presStyleCnt="3">
        <dgm:presLayoutVars>
          <dgm:chMax val="0"/>
          <dgm:chPref val="0"/>
          <dgm:bulletEnabled val="1"/>
        </dgm:presLayoutVars>
      </dgm:prSet>
      <dgm:spPr/>
      <dgm:t>
        <a:bodyPr/>
        <a:lstStyle/>
        <a:p>
          <a:endParaRPr lang="en-US"/>
        </a:p>
      </dgm:t>
    </dgm:pt>
    <dgm:pt modelId="{F7E0AA39-D29B-DF48-ACF9-8A71D4D16164}" type="pres">
      <dgm:prSet presAssocID="{72BEE0F6-8DD8-7F40-9720-77340F27AA2F}" presName="desTx" presStyleLbl="alignAccFollowNode1" presStyleIdx="0" presStyleCnt="3">
        <dgm:presLayoutVars>
          <dgm:bulletEnabled val="1"/>
        </dgm:presLayoutVars>
      </dgm:prSet>
      <dgm:spPr/>
      <dgm:t>
        <a:bodyPr/>
        <a:lstStyle/>
        <a:p>
          <a:endParaRPr lang="en-US"/>
        </a:p>
      </dgm:t>
    </dgm:pt>
    <dgm:pt modelId="{9EB12544-85B4-E64C-B352-74A24C994EF1}" type="pres">
      <dgm:prSet presAssocID="{65295BF4-29BA-7243-80D8-0B9846E3AD0E}" presName="space" presStyleCnt="0"/>
      <dgm:spPr/>
    </dgm:pt>
    <dgm:pt modelId="{254BF266-6705-C94F-8393-86F78B2C532F}" type="pres">
      <dgm:prSet presAssocID="{7BEC921B-2978-A145-91C7-7B7DB80AD96B}" presName="composite" presStyleCnt="0"/>
      <dgm:spPr/>
    </dgm:pt>
    <dgm:pt modelId="{D5D37FB6-A3FB-C94A-9BEB-A24653F8D6CB}" type="pres">
      <dgm:prSet presAssocID="{7BEC921B-2978-A145-91C7-7B7DB80AD96B}" presName="parTx" presStyleLbl="alignNode1" presStyleIdx="1" presStyleCnt="3">
        <dgm:presLayoutVars>
          <dgm:chMax val="0"/>
          <dgm:chPref val="0"/>
          <dgm:bulletEnabled val="1"/>
        </dgm:presLayoutVars>
      </dgm:prSet>
      <dgm:spPr/>
      <dgm:t>
        <a:bodyPr/>
        <a:lstStyle/>
        <a:p>
          <a:endParaRPr lang="en-US"/>
        </a:p>
      </dgm:t>
    </dgm:pt>
    <dgm:pt modelId="{0BAA475C-5857-2446-A421-12A755165AB4}" type="pres">
      <dgm:prSet presAssocID="{7BEC921B-2978-A145-91C7-7B7DB80AD96B}" presName="desTx" presStyleLbl="alignAccFollowNode1" presStyleIdx="1" presStyleCnt="3">
        <dgm:presLayoutVars>
          <dgm:bulletEnabled val="1"/>
        </dgm:presLayoutVars>
      </dgm:prSet>
      <dgm:spPr/>
      <dgm:t>
        <a:bodyPr/>
        <a:lstStyle/>
        <a:p>
          <a:endParaRPr lang="en-US"/>
        </a:p>
      </dgm:t>
    </dgm:pt>
    <dgm:pt modelId="{F8A93A83-D1EF-EE4D-8E08-862519EBC7F1}" type="pres">
      <dgm:prSet presAssocID="{315D5D56-D0F7-8540-999E-6AAA34EB06BC}" presName="space" presStyleCnt="0"/>
      <dgm:spPr/>
    </dgm:pt>
    <dgm:pt modelId="{E0CA2F90-B927-5043-B588-AA71F4D65459}" type="pres">
      <dgm:prSet presAssocID="{61EF1BCE-3C16-8044-8FE3-DE797A9F4416}" presName="composite" presStyleCnt="0"/>
      <dgm:spPr/>
    </dgm:pt>
    <dgm:pt modelId="{1BAF68A3-6343-5B48-8396-BB17A20DDA68}" type="pres">
      <dgm:prSet presAssocID="{61EF1BCE-3C16-8044-8FE3-DE797A9F4416}" presName="parTx" presStyleLbl="alignNode1" presStyleIdx="2" presStyleCnt="3">
        <dgm:presLayoutVars>
          <dgm:chMax val="0"/>
          <dgm:chPref val="0"/>
          <dgm:bulletEnabled val="1"/>
        </dgm:presLayoutVars>
      </dgm:prSet>
      <dgm:spPr/>
      <dgm:t>
        <a:bodyPr/>
        <a:lstStyle/>
        <a:p>
          <a:endParaRPr lang="en-US"/>
        </a:p>
      </dgm:t>
    </dgm:pt>
    <dgm:pt modelId="{D2C71835-8C3A-504E-BB7C-947068353370}" type="pres">
      <dgm:prSet presAssocID="{61EF1BCE-3C16-8044-8FE3-DE797A9F4416}" presName="desTx" presStyleLbl="alignAccFollowNode1" presStyleIdx="2" presStyleCnt="3">
        <dgm:presLayoutVars>
          <dgm:bulletEnabled val="1"/>
        </dgm:presLayoutVars>
      </dgm:prSet>
      <dgm:spPr/>
      <dgm:t>
        <a:bodyPr/>
        <a:lstStyle/>
        <a:p>
          <a:endParaRPr lang="en-US"/>
        </a:p>
      </dgm:t>
    </dgm:pt>
  </dgm:ptLst>
  <dgm:cxnLst>
    <dgm:cxn modelId="{E3497D0B-C666-FA4F-9FC1-275415B06FDB}" srcId="{7BEC921B-2978-A145-91C7-7B7DB80AD96B}" destId="{95354E28-D773-AD47-AE12-BAC4FC2C9EC6}" srcOrd="0" destOrd="0" parTransId="{639A2CC9-E352-6447-8411-A90A57D1DC29}" sibTransId="{6C3E17D0-2C5B-FB4B-90CA-9B9B5038630E}"/>
    <dgm:cxn modelId="{503B84C6-5124-F94F-8CB9-38BA1985CADF}" type="presOf" srcId="{72BEE0F6-8DD8-7F40-9720-77340F27AA2F}" destId="{2F1984DC-692E-EB4B-A35F-739B7577AA5E}" srcOrd="0" destOrd="0" presId="urn:microsoft.com/office/officeart/2005/8/layout/hList1"/>
    <dgm:cxn modelId="{C308BC10-B70C-6249-8AE6-FD1661557F8C}" type="presOf" srcId="{68026B56-ED7D-4D43-A073-3EF7E22EDEF3}" destId="{D2C71835-8C3A-504E-BB7C-947068353370}" srcOrd="0" destOrd="0" presId="urn:microsoft.com/office/officeart/2005/8/layout/hList1"/>
    <dgm:cxn modelId="{3732208A-95E8-0A4B-86F0-760698887DE7}" srcId="{72BEE0F6-8DD8-7F40-9720-77340F27AA2F}" destId="{7740462E-554F-3649-B1CA-E7788C4B94DB}" srcOrd="1" destOrd="0" parTransId="{49678C35-F0CA-EE44-A4CA-4217EE18A122}" sibTransId="{821B8BCC-554E-DC49-A89D-6DFED005FA06}"/>
    <dgm:cxn modelId="{71088E01-E946-7641-9646-44BE62BB63EA}" type="presOf" srcId="{5F6D6845-730D-584A-93EB-A4B147E12A11}" destId="{0BAA475C-5857-2446-A421-12A755165AB4}" srcOrd="0" destOrd="1" presId="urn:microsoft.com/office/officeart/2005/8/layout/hList1"/>
    <dgm:cxn modelId="{7DC99012-D91F-6542-A4A1-2C92DC25C65C}" srcId="{362EBFE0-2CC9-4442-A1ED-E9588166A312}" destId="{61EF1BCE-3C16-8044-8FE3-DE797A9F4416}" srcOrd="2" destOrd="0" parTransId="{052D6537-811A-E741-B3A7-DFAF340E5272}" sibTransId="{58C2D8A6-E4C7-5943-A73C-8B79AF8F8698}"/>
    <dgm:cxn modelId="{C0B2377C-878D-444C-B719-A27BAE35B491}" type="presOf" srcId="{70299B7E-C757-AB40-B7F9-CD458002DD73}" destId="{D2C71835-8C3A-504E-BB7C-947068353370}" srcOrd="0" destOrd="1" presId="urn:microsoft.com/office/officeart/2005/8/layout/hList1"/>
    <dgm:cxn modelId="{1DDBBB82-9260-B841-A974-10D000C75716}" type="presOf" srcId="{AC8BC346-9F3A-D540-A0D5-3A0EAA18686C}" destId="{F7E0AA39-D29B-DF48-ACF9-8A71D4D16164}" srcOrd="0" destOrd="0" presId="urn:microsoft.com/office/officeart/2005/8/layout/hList1"/>
    <dgm:cxn modelId="{BF326C60-5AE9-3E47-A675-EBCC45EE46D8}" type="presOf" srcId="{C01ED768-E9EB-9647-BD6C-91754F4BB473}" destId="{0BAA475C-5857-2446-A421-12A755165AB4}" srcOrd="0" destOrd="2" presId="urn:microsoft.com/office/officeart/2005/8/layout/hList1"/>
    <dgm:cxn modelId="{A038B769-0F10-5E45-A4C3-D76C3099E142}" srcId="{7BEC921B-2978-A145-91C7-7B7DB80AD96B}" destId="{5F6D6845-730D-584A-93EB-A4B147E12A11}" srcOrd="1" destOrd="0" parTransId="{8D726A7E-E368-6248-9965-1DE1AA91C0DC}" sibTransId="{D8D356D8-297D-4146-B6B1-53C74F229499}"/>
    <dgm:cxn modelId="{249AB9BC-137E-1D4C-A410-E56AB12AD691}" srcId="{362EBFE0-2CC9-4442-A1ED-E9588166A312}" destId="{72BEE0F6-8DD8-7F40-9720-77340F27AA2F}" srcOrd="0" destOrd="0" parTransId="{36CFF4C7-087F-0243-91BD-9D1B6E46F19F}" sibTransId="{65295BF4-29BA-7243-80D8-0B9846E3AD0E}"/>
    <dgm:cxn modelId="{542B0665-8BDF-0146-9195-34598E3701EC}" srcId="{362EBFE0-2CC9-4442-A1ED-E9588166A312}" destId="{7BEC921B-2978-A145-91C7-7B7DB80AD96B}" srcOrd="1" destOrd="0" parTransId="{48C1509C-979A-A649-BC50-0A4FE8F5721F}" sibTransId="{315D5D56-D0F7-8540-999E-6AAA34EB06BC}"/>
    <dgm:cxn modelId="{27B66314-152C-BE4A-B6D8-F66E8493CD07}" type="presOf" srcId="{7740462E-554F-3649-B1CA-E7788C4B94DB}" destId="{F7E0AA39-D29B-DF48-ACF9-8A71D4D16164}" srcOrd="0" destOrd="1" presId="urn:microsoft.com/office/officeart/2005/8/layout/hList1"/>
    <dgm:cxn modelId="{0D3214BB-98AF-644B-A69C-AF89EB7BAF72}" srcId="{61EF1BCE-3C16-8044-8FE3-DE797A9F4416}" destId="{68026B56-ED7D-4D43-A073-3EF7E22EDEF3}" srcOrd="0" destOrd="0" parTransId="{F6A1001D-D739-E74D-BF83-61566788856C}" sibTransId="{A361A961-7873-0A49-9D4D-390381EE9334}"/>
    <dgm:cxn modelId="{2C4A8DC6-810F-E04C-AFEE-ACC8C3E7F819}" srcId="{61EF1BCE-3C16-8044-8FE3-DE797A9F4416}" destId="{70299B7E-C757-AB40-B7F9-CD458002DD73}" srcOrd="1" destOrd="0" parTransId="{C3E22F26-904E-A443-A21B-A910E41DF3FD}" sibTransId="{1D55096B-64F4-4D4E-B959-6CF3AAF403D4}"/>
    <dgm:cxn modelId="{4794F7C9-5C18-CF4E-B0AD-0518D17F1C65}" srcId="{7BEC921B-2978-A145-91C7-7B7DB80AD96B}" destId="{C01ED768-E9EB-9647-BD6C-91754F4BB473}" srcOrd="2" destOrd="0" parTransId="{96443543-BAB6-6C42-863B-E75E2833AE30}" sibTransId="{0E2B5656-DEC9-A84F-9EC3-BA73FE3375A9}"/>
    <dgm:cxn modelId="{503E017F-29D4-9545-8DC6-33C88054477A}" type="presOf" srcId="{7BEC921B-2978-A145-91C7-7B7DB80AD96B}" destId="{D5D37FB6-A3FB-C94A-9BEB-A24653F8D6CB}" srcOrd="0" destOrd="0" presId="urn:microsoft.com/office/officeart/2005/8/layout/hList1"/>
    <dgm:cxn modelId="{7C4E0047-2EC3-3D41-8C12-5DECB1FB0498}" type="presOf" srcId="{362EBFE0-2CC9-4442-A1ED-E9588166A312}" destId="{E64DA256-3D1E-D145-B219-09013C2EA6A7}" srcOrd="0" destOrd="0" presId="urn:microsoft.com/office/officeart/2005/8/layout/hList1"/>
    <dgm:cxn modelId="{648B07D0-2FB0-FC43-BD7D-CBF62545931D}" srcId="{72BEE0F6-8DD8-7F40-9720-77340F27AA2F}" destId="{AC8BC346-9F3A-D540-A0D5-3A0EAA18686C}" srcOrd="0" destOrd="0" parTransId="{D278E486-C791-374E-90F9-855659E3D7FA}" sibTransId="{EAFBFAAB-A388-5949-89AA-351065BA5BDA}"/>
    <dgm:cxn modelId="{3672A5AA-89CF-7645-A67D-9C8AEC814E77}" type="presOf" srcId="{95354E28-D773-AD47-AE12-BAC4FC2C9EC6}" destId="{0BAA475C-5857-2446-A421-12A755165AB4}" srcOrd="0" destOrd="0" presId="urn:microsoft.com/office/officeart/2005/8/layout/hList1"/>
    <dgm:cxn modelId="{44DC8C6E-FAC2-E14F-9A65-46493633C6A9}" type="presOf" srcId="{61EF1BCE-3C16-8044-8FE3-DE797A9F4416}" destId="{1BAF68A3-6343-5B48-8396-BB17A20DDA68}" srcOrd="0" destOrd="0" presId="urn:microsoft.com/office/officeart/2005/8/layout/hList1"/>
    <dgm:cxn modelId="{1015F738-1761-894C-8677-AC5D1EE6733B}" type="presParOf" srcId="{E64DA256-3D1E-D145-B219-09013C2EA6A7}" destId="{F77270BF-7246-E845-8ADD-81810A35AF94}" srcOrd="0" destOrd="0" presId="urn:microsoft.com/office/officeart/2005/8/layout/hList1"/>
    <dgm:cxn modelId="{A21242E8-5A38-AC40-9F07-EEF70B183F61}" type="presParOf" srcId="{F77270BF-7246-E845-8ADD-81810A35AF94}" destId="{2F1984DC-692E-EB4B-A35F-739B7577AA5E}" srcOrd="0" destOrd="0" presId="urn:microsoft.com/office/officeart/2005/8/layout/hList1"/>
    <dgm:cxn modelId="{C9D5E38A-4B43-424B-9AC3-2D8AF5D32325}" type="presParOf" srcId="{F77270BF-7246-E845-8ADD-81810A35AF94}" destId="{F7E0AA39-D29B-DF48-ACF9-8A71D4D16164}" srcOrd="1" destOrd="0" presId="urn:microsoft.com/office/officeart/2005/8/layout/hList1"/>
    <dgm:cxn modelId="{28A720B1-AF86-3E48-9B97-3044326E35FC}" type="presParOf" srcId="{E64DA256-3D1E-D145-B219-09013C2EA6A7}" destId="{9EB12544-85B4-E64C-B352-74A24C994EF1}" srcOrd="1" destOrd="0" presId="urn:microsoft.com/office/officeart/2005/8/layout/hList1"/>
    <dgm:cxn modelId="{70CEDE81-B868-A34B-8571-E2EB81EBF396}" type="presParOf" srcId="{E64DA256-3D1E-D145-B219-09013C2EA6A7}" destId="{254BF266-6705-C94F-8393-86F78B2C532F}" srcOrd="2" destOrd="0" presId="urn:microsoft.com/office/officeart/2005/8/layout/hList1"/>
    <dgm:cxn modelId="{E32FDBF9-A1AF-C74F-89E7-D0F3CCE2CE9E}" type="presParOf" srcId="{254BF266-6705-C94F-8393-86F78B2C532F}" destId="{D5D37FB6-A3FB-C94A-9BEB-A24653F8D6CB}" srcOrd="0" destOrd="0" presId="urn:microsoft.com/office/officeart/2005/8/layout/hList1"/>
    <dgm:cxn modelId="{3AA542AE-3960-F047-9AC0-A830CC7ECD1E}" type="presParOf" srcId="{254BF266-6705-C94F-8393-86F78B2C532F}" destId="{0BAA475C-5857-2446-A421-12A755165AB4}" srcOrd="1" destOrd="0" presId="urn:microsoft.com/office/officeart/2005/8/layout/hList1"/>
    <dgm:cxn modelId="{5E62EA97-8C36-9E4C-A624-39D0C8260B02}" type="presParOf" srcId="{E64DA256-3D1E-D145-B219-09013C2EA6A7}" destId="{F8A93A83-D1EF-EE4D-8E08-862519EBC7F1}" srcOrd="3" destOrd="0" presId="urn:microsoft.com/office/officeart/2005/8/layout/hList1"/>
    <dgm:cxn modelId="{385E43C2-37D0-4849-AF7D-BCBDAFA589B4}" type="presParOf" srcId="{E64DA256-3D1E-D145-B219-09013C2EA6A7}" destId="{E0CA2F90-B927-5043-B588-AA71F4D65459}" srcOrd="4" destOrd="0" presId="urn:microsoft.com/office/officeart/2005/8/layout/hList1"/>
    <dgm:cxn modelId="{25672AB7-21AF-3040-8427-B27D78C20BB2}" type="presParOf" srcId="{E0CA2F90-B927-5043-B588-AA71F4D65459}" destId="{1BAF68A3-6343-5B48-8396-BB17A20DDA68}" srcOrd="0" destOrd="0" presId="urn:microsoft.com/office/officeart/2005/8/layout/hList1"/>
    <dgm:cxn modelId="{96684B78-BCAE-AB44-B343-263B7C9876FA}" type="presParOf" srcId="{E0CA2F90-B927-5043-B588-AA71F4D65459}" destId="{D2C71835-8C3A-504E-BB7C-94706835337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67027F-5121-3547-97B4-9DEC8C8BD491}" type="doc">
      <dgm:prSet loTypeId="urn:microsoft.com/office/officeart/2005/8/layout/vList5" loCatId="" qsTypeId="urn:microsoft.com/office/officeart/2005/8/quickstyle/simple1" qsCatId="simple" csTypeId="urn:microsoft.com/office/officeart/2005/8/colors/accent2_2" csCatId="accent2" phldr="1"/>
      <dgm:spPr/>
      <dgm:t>
        <a:bodyPr/>
        <a:lstStyle/>
        <a:p>
          <a:endParaRPr lang="en-US"/>
        </a:p>
      </dgm:t>
    </dgm:pt>
    <dgm:pt modelId="{E55A9B47-CB19-1745-BA9B-30A0766511F4}">
      <dgm:prSet phldrT="[Text]" custT="1"/>
      <dgm:spPr>
        <a:noFill/>
        <a:ln w="38100" cmpd="sng">
          <a:solidFill>
            <a:schemeClr val="accent2"/>
          </a:solidFill>
        </a:ln>
      </dgm:spPr>
      <dgm:t>
        <a:bodyPr lIns="0" tIns="0" rIns="0" bIns="0" anchor="ctr"/>
        <a:lstStyle/>
        <a:p>
          <a:pPr>
            <a:lnSpc>
              <a:spcPct val="100000"/>
            </a:lnSpc>
            <a:spcAft>
              <a:spcPts val="0"/>
            </a:spcAft>
          </a:pPr>
          <a:r>
            <a:rPr lang="el-GR" sz="1400" b="1" dirty="0">
              <a:solidFill>
                <a:schemeClr val="tx1"/>
              </a:solidFill>
            </a:rPr>
            <a:t>χχχ</a:t>
          </a:r>
          <a:endParaRPr lang="en-US" sz="1400" b="1" dirty="0">
            <a:solidFill>
              <a:schemeClr val="tx1"/>
            </a:solidFill>
          </a:endParaRPr>
        </a:p>
      </dgm:t>
    </dgm:pt>
    <dgm:pt modelId="{80833B19-8C4A-8142-8D51-B2B61FEEE2D0}" type="sibTrans" cxnId="{8AEE9E61-E8DC-7D4C-B6E2-D7EABE4E5991}">
      <dgm:prSet/>
      <dgm:spPr/>
      <dgm:t>
        <a:bodyPr/>
        <a:lstStyle/>
        <a:p>
          <a:endParaRPr lang="en-US"/>
        </a:p>
      </dgm:t>
    </dgm:pt>
    <dgm:pt modelId="{FF1EE239-CB06-614C-8477-7E8B3D8CD0F6}" type="parTrans" cxnId="{8AEE9E61-E8DC-7D4C-B6E2-D7EABE4E5991}">
      <dgm:prSet/>
      <dgm:spPr/>
      <dgm:t>
        <a:bodyPr/>
        <a:lstStyle/>
        <a:p>
          <a:endParaRPr lang="en-US"/>
        </a:p>
      </dgm:t>
    </dgm:pt>
    <dgm:pt modelId="{F7CE4B64-E476-0B4E-87C0-7C0F7B2AC38B}">
      <dgm:prSet phldrT="[Text]" custT="1"/>
      <dgm:spPr>
        <a:solidFill>
          <a:schemeClr val="accent2"/>
        </a:solidFill>
        <a:ln>
          <a:noFill/>
        </a:ln>
      </dgm:spPr>
      <dgm:t>
        <a:bodyPr/>
        <a:lstStyle/>
        <a:p>
          <a:r>
            <a:rPr lang="el-GR" sz="1400" dirty="0"/>
            <a:t>χχ</a:t>
          </a:r>
        </a:p>
      </dgm:t>
    </dgm:pt>
    <dgm:pt modelId="{A9936C32-933A-3C48-831B-B4DE07D15E81}">
      <dgm:prSet phldrT="[Text]" custT="1"/>
      <dgm:spPr>
        <a:noFill/>
        <a:ln w="38100" cmpd="sng">
          <a:solidFill>
            <a:schemeClr val="accent2"/>
          </a:solidFill>
        </a:ln>
      </dgm:spPr>
      <dgm:t>
        <a:bodyPr/>
        <a:lstStyle/>
        <a:p>
          <a:r>
            <a:rPr lang="el-GR" sz="1400" b="1" dirty="0">
              <a:solidFill>
                <a:schemeClr val="tx1"/>
              </a:solidFill>
            </a:rPr>
            <a:t>χχχ</a:t>
          </a:r>
          <a:endParaRPr lang="en-GB" sz="1400" b="1" dirty="0">
            <a:solidFill>
              <a:schemeClr val="tx1"/>
            </a:solidFill>
          </a:endParaRPr>
        </a:p>
      </dgm:t>
    </dgm:pt>
    <dgm:pt modelId="{29BEC71F-4839-7646-83C6-E62667E09A3C}" type="sibTrans" cxnId="{5FCDB33B-341E-1B41-9441-10C2888BF296}">
      <dgm:prSet/>
      <dgm:spPr/>
      <dgm:t>
        <a:bodyPr/>
        <a:lstStyle/>
        <a:p>
          <a:endParaRPr lang="en-US"/>
        </a:p>
      </dgm:t>
    </dgm:pt>
    <dgm:pt modelId="{4A38B2DF-1519-9649-AD63-B9AFC8F60EF0}" type="parTrans" cxnId="{5FCDB33B-341E-1B41-9441-10C2888BF296}">
      <dgm:prSet/>
      <dgm:spPr/>
      <dgm:t>
        <a:bodyPr/>
        <a:lstStyle/>
        <a:p>
          <a:endParaRPr lang="en-US"/>
        </a:p>
      </dgm:t>
    </dgm:pt>
    <dgm:pt modelId="{45F83195-49B8-B643-83C0-4439EAD57DC6}" type="sibTrans" cxnId="{08E97735-A43A-EF47-9FCE-7A9CD139F4BF}">
      <dgm:prSet/>
      <dgm:spPr/>
      <dgm:t>
        <a:bodyPr/>
        <a:lstStyle/>
        <a:p>
          <a:endParaRPr lang="en-US"/>
        </a:p>
      </dgm:t>
    </dgm:pt>
    <dgm:pt modelId="{2672A806-B9D5-AC48-BAFE-E9DF18E13C0E}" type="parTrans" cxnId="{08E97735-A43A-EF47-9FCE-7A9CD139F4BF}">
      <dgm:prSet/>
      <dgm:spPr/>
      <dgm:t>
        <a:bodyPr/>
        <a:lstStyle/>
        <a:p>
          <a:endParaRPr lang="en-US"/>
        </a:p>
      </dgm:t>
    </dgm:pt>
    <dgm:pt modelId="{9F641139-F67A-9949-B189-BE8BFCA2249B}">
      <dgm:prSet phldrT="[Text]" custT="1"/>
      <dgm:spPr>
        <a:solidFill>
          <a:schemeClr val="accent2"/>
        </a:solidFill>
        <a:ln>
          <a:noFill/>
        </a:ln>
      </dgm:spPr>
      <dgm:t>
        <a:bodyPr/>
        <a:lstStyle/>
        <a:p>
          <a:r>
            <a:rPr lang="el-GR" sz="1400" dirty="0"/>
            <a:t>χχ</a:t>
          </a:r>
          <a:endParaRPr lang="en-GB" sz="1400" dirty="0"/>
        </a:p>
      </dgm:t>
    </dgm:pt>
    <dgm:pt modelId="{60640C13-F85D-A047-9C1F-3B8913532AEC}">
      <dgm:prSet phldrT="[Text]" custT="1"/>
      <dgm:spPr>
        <a:noFill/>
        <a:ln w="38100" cmpd="sng">
          <a:solidFill>
            <a:schemeClr val="accent2"/>
          </a:solidFill>
        </a:ln>
      </dgm:spPr>
      <dgm:t>
        <a:bodyPr/>
        <a:lstStyle/>
        <a:p>
          <a:r>
            <a:rPr lang="el-GR" sz="1400" b="1" dirty="0">
              <a:solidFill>
                <a:schemeClr val="tx1"/>
              </a:solidFill>
            </a:rPr>
            <a:t>χχ</a:t>
          </a:r>
          <a:endParaRPr lang="en-GB" sz="1400" b="1" dirty="0">
            <a:solidFill>
              <a:schemeClr val="tx1"/>
            </a:solidFill>
          </a:endParaRPr>
        </a:p>
      </dgm:t>
    </dgm:pt>
    <dgm:pt modelId="{B8E8DB92-E48D-A34B-A757-6494BC1B6D51}" type="sibTrans" cxnId="{B1ECA056-C589-A247-A156-F729767151A8}">
      <dgm:prSet/>
      <dgm:spPr/>
      <dgm:t>
        <a:bodyPr/>
        <a:lstStyle/>
        <a:p>
          <a:endParaRPr lang="en-US"/>
        </a:p>
      </dgm:t>
    </dgm:pt>
    <dgm:pt modelId="{300F355F-D338-8641-A6F0-2C892F94E150}" type="parTrans" cxnId="{B1ECA056-C589-A247-A156-F729767151A8}">
      <dgm:prSet/>
      <dgm:spPr/>
      <dgm:t>
        <a:bodyPr/>
        <a:lstStyle/>
        <a:p>
          <a:endParaRPr lang="en-US"/>
        </a:p>
      </dgm:t>
    </dgm:pt>
    <dgm:pt modelId="{F7626B63-8CE0-764B-BC3B-09A0CB5CF10B}" type="sibTrans" cxnId="{D818E51E-6D40-F242-AD3A-C6B874F2DA4A}">
      <dgm:prSet/>
      <dgm:spPr/>
      <dgm:t>
        <a:bodyPr/>
        <a:lstStyle/>
        <a:p>
          <a:endParaRPr lang="en-US"/>
        </a:p>
      </dgm:t>
    </dgm:pt>
    <dgm:pt modelId="{2D5153A9-DD05-1343-B1CE-7660405B83F8}" type="parTrans" cxnId="{D818E51E-6D40-F242-AD3A-C6B874F2DA4A}">
      <dgm:prSet/>
      <dgm:spPr/>
      <dgm:t>
        <a:bodyPr/>
        <a:lstStyle/>
        <a:p>
          <a:endParaRPr lang="en-US"/>
        </a:p>
      </dgm:t>
    </dgm:pt>
    <dgm:pt modelId="{90FDE235-7802-A848-8C7D-A4227B093AEC}">
      <dgm:prSet custT="1"/>
      <dgm:spPr>
        <a:solidFill>
          <a:schemeClr val="accent2"/>
        </a:solidFill>
        <a:ln>
          <a:noFill/>
        </a:ln>
      </dgm:spPr>
      <dgm:t>
        <a:bodyPr/>
        <a:lstStyle/>
        <a:p>
          <a:r>
            <a:rPr lang="el-GR" sz="1400" dirty="0"/>
            <a:t>χχ</a:t>
          </a:r>
        </a:p>
      </dgm:t>
    </dgm:pt>
    <dgm:pt modelId="{CA0D3732-9FA5-7E41-AEDD-D95C650A6ED6}" type="sibTrans" cxnId="{FDC7125B-385E-EA41-BC87-BD9CA61209BD}">
      <dgm:prSet/>
      <dgm:spPr/>
      <dgm:t>
        <a:bodyPr/>
        <a:lstStyle/>
        <a:p>
          <a:endParaRPr lang="en-US"/>
        </a:p>
      </dgm:t>
    </dgm:pt>
    <dgm:pt modelId="{F62C74FD-BA36-1046-AE9C-77C51932C8B3}" type="parTrans" cxnId="{FDC7125B-385E-EA41-BC87-BD9CA61209BD}">
      <dgm:prSet/>
      <dgm:spPr/>
      <dgm:t>
        <a:bodyPr/>
        <a:lstStyle/>
        <a:p>
          <a:endParaRPr lang="en-US"/>
        </a:p>
      </dgm:t>
    </dgm:pt>
    <dgm:pt modelId="{6E68533F-F3BB-9C4A-ACA8-A3B5AC85C059}">
      <dgm:prSet phldrT="[Text]" custT="1"/>
      <dgm:spPr>
        <a:solidFill>
          <a:schemeClr val="accent2"/>
        </a:solidFill>
        <a:ln>
          <a:noFill/>
        </a:ln>
      </dgm:spPr>
      <dgm:t>
        <a:bodyPr/>
        <a:lstStyle/>
        <a:p>
          <a:r>
            <a:rPr lang="el-GR" sz="1400" dirty="0"/>
            <a:t>χχ</a:t>
          </a:r>
          <a:endParaRPr lang="en-GB" sz="1400" dirty="0"/>
        </a:p>
      </dgm:t>
    </dgm:pt>
    <dgm:pt modelId="{B55AD8B6-42A4-E845-AC49-91775E476E05}" type="sibTrans" cxnId="{666155CE-7871-FC41-A2EC-F5C27D0C32F4}">
      <dgm:prSet/>
      <dgm:spPr/>
      <dgm:t>
        <a:bodyPr/>
        <a:lstStyle/>
        <a:p>
          <a:endParaRPr lang="en-US"/>
        </a:p>
      </dgm:t>
    </dgm:pt>
    <dgm:pt modelId="{C1ECB3EF-79FF-A14C-B2F8-A968F86A61CA}" type="parTrans" cxnId="{666155CE-7871-FC41-A2EC-F5C27D0C32F4}">
      <dgm:prSet/>
      <dgm:spPr/>
      <dgm:t>
        <a:bodyPr/>
        <a:lstStyle/>
        <a:p>
          <a:endParaRPr lang="en-US"/>
        </a:p>
      </dgm:t>
    </dgm:pt>
    <dgm:pt modelId="{BBCA4A49-144B-4747-8E18-59BACA97129E}" type="pres">
      <dgm:prSet presAssocID="{1767027F-5121-3547-97B4-9DEC8C8BD491}" presName="Name0" presStyleCnt="0">
        <dgm:presLayoutVars>
          <dgm:dir/>
          <dgm:animLvl val="lvl"/>
          <dgm:resizeHandles val="exact"/>
        </dgm:presLayoutVars>
      </dgm:prSet>
      <dgm:spPr/>
      <dgm:t>
        <a:bodyPr/>
        <a:lstStyle/>
        <a:p>
          <a:endParaRPr lang="en-US"/>
        </a:p>
      </dgm:t>
    </dgm:pt>
    <dgm:pt modelId="{59A04867-BE2D-3C47-A13D-ECF6B0792034}" type="pres">
      <dgm:prSet presAssocID="{E55A9B47-CB19-1745-BA9B-30A0766511F4}" presName="linNode" presStyleCnt="0"/>
      <dgm:spPr/>
    </dgm:pt>
    <dgm:pt modelId="{0DE8116F-3F76-CD45-AF11-8F9223FED921}" type="pres">
      <dgm:prSet presAssocID="{E55A9B47-CB19-1745-BA9B-30A0766511F4}" presName="parentText" presStyleLbl="node1" presStyleIdx="0" presStyleCnt="3" custScaleX="97210" custScaleY="70500" custLinFactNeighborY="-484">
        <dgm:presLayoutVars>
          <dgm:chMax val="1"/>
          <dgm:bulletEnabled val="1"/>
        </dgm:presLayoutVars>
      </dgm:prSet>
      <dgm:spPr>
        <a:prstGeom prst="homePlate">
          <a:avLst/>
        </a:prstGeom>
      </dgm:spPr>
      <dgm:t>
        <a:bodyPr/>
        <a:lstStyle/>
        <a:p>
          <a:endParaRPr lang="en-US"/>
        </a:p>
      </dgm:t>
    </dgm:pt>
    <dgm:pt modelId="{35756A56-4D1B-0F44-81BF-443DF77DAB05}" type="pres">
      <dgm:prSet presAssocID="{E55A9B47-CB19-1745-BA9B-30A0766511F4}" presName="descendantText" presStyleLbl="alignAccFollowNode1" presStyleIdx="0" presStyleCnt="3" custScaleX="99887" custScaleY="104378" custLinFactNeighborX="9" custLinFactNeighborY="-47">
        <dgm:presLayoutVars>
          <dgm:bulletEnabled val="1"/>
        </dgm:presLayoutVars>
      </dgm:prSet>
      <dgm:spPr>
        <a:prstGeom prst="rect">
          <a:avLst/>
        </a:prstGeom>
      </dgm:spPr>
      <dgm:t>
        <a:bodyPr/>
        <a:lstStyle/>
        <a:p>
          <a:endParaRPr lang="en-US"/>
        </a:p>
      </dgm:t>
    </dgm:pt>
    <dgm:pt modelId="{5EA6C178-3277-F348-B5A7-72E7783AB2FB}" type="pres">
      <dgm:prSet presAssocID="{80833B19-8C4A-8142-8D51-B2B61FEEE2D0}" presName="sp" presStyleCnt="0"/>
      <dgm:spPr/>
    </dgm:pt>
    <dgm:pt modelId="{677C2969-4B12-E74C-858F-B741775E912B}" type="pres">
      <dgm:prSet presAssocID="{60640C13-F85D-A047-9C1F-3B8913532AEC}" presName="linNode" presStyleCnt="0"/>
      <dgm:spPr/>
    </dgm:pt>
    <dgm:pt modelId="{7C933CDE-FFBF-6C49-B611-694E747B9B17}" type="pres">
      <dgm:prSet presAssocID="{60640C13-F85D-A047-9C1F-3B8913532AEC}" presName="parentText" presStyleLbl="node1" presStyleIdx="1" presStyleCnt="3" custScaleX="97210" custScaleY="70500" custLinFactNeighborX="0">
        <dgm:presLayoutVars>
          <dgm:chMax val="1"/>
          <dgm:bulletEnabled val="1"/>
        </dgm:presLayoutVars>
      </dgm:prSet>
      <dgm:spPr>
        <a:prstGeom prst="homePlate">
          <a:avLst/>
        </a:prstGeom>
      </dgm:spPr>
      <dgm:t>
        <a:bodyPr/>
        <a:lstStyle/>
        <a:p>
          <a:endParaRPr lang="en-US"/>
        </a:p>
      </dgm:t>
    </dgm:pt>
    <dgm:pt modelId="{9F62E6BE-8806-7F44-B77C-F2DDBE820A3E}" type="pres">
      <dgm:prSet presAssocID="{60640C13-F85D-A047-9C1F-3B8913532AEC}" presName="descendantText" presStyleLbl="alignAccFollowNode1" presStyleIdx="1" presStyleCnt="3">
        <dgm:presLayoutVars>
          <dgm:bulletEnabled val="1"/>
        </dgm:presLayoutVars>
      </dgm:prSet>
      <dgm:spPr>
        <a:prstGeom prst="rect">
          <a:avLst/>
        </a:prstGeom>
      </dgm:spPr>
      <dgm:t>
        <a:bodyPr/>
        <a:lstStyle/>
        <a:p>
          <a:endParaRPr lang="en-US"/>
        </a:p>
      </dgm:t>
    </dgm:pt>
    <dgm:pt modelId="{A984B63E-D4D5-EA4A-8B81-2A3FD35AAC0D}" type="pres">
      <dgm:prSet presAssocID="{B8E8DB92-E48D-A34B-A757-6494BC1B6D51}" presName="sp" presStyleCnt="0"/>
      <dgm:spPr/>
    </dgm:pt>
    <dgm:pt modelId="{F9F2062A-1487-B845-975A-EE0143801874}" type="pres">
      <dgm:prSet presAssocID="{A9936C32-933A-3C48-831B-B4DE07D15E81}" presName="linNode" presStyleCnt="0"/>
      <dgm:spPr/>
    </dgm:pt>
    <dgm:pt modelId="{7F402CAA-3755-EE44-95F2-9F7FC2D0A18A}" type="pres">
      <dgm:prSet presAssocID="{A9936C32-933A-3C48-831B-B4DE07D15E81}" presName="parentText" presStyleLbl="node1" presStyleIdx="2" presStyleCnt="3" custScaleX="97210" custScaleY="70500">
        <dgm:presLayoutVars>
          <dgm:chMax val="1"/>
          <dgm:bulletEnabled val="1"/>
        </dgm:presLayoutVars>
      </dgm:prSet>
      <dgm:spPr>
        <a:prstGeom prst="homePlate">
          <a:avLst/>
        </a:prstGeom>
      </dgm:spPr>
      <dgm:t>
        <a:bodyPr/>
        <a:lstStyle/>
        <a:p>
          <a:endParaRPr lang="en-US"/>
        </a:p>
      </dgm:t>
    </dgm:pt>
    <dgm:pt modelId="{98A71BED-460F-6846-905E-7FF719A538D7}" type="pres">
      <dgm:prSet presAssocID="{A9936C32-933A-3C48-831B-B4DE07D15E81}" presName="descendantText" presStyleLbl="alignAccFollowNode1" presStyleIdx="2" presStyleCnt="3">
        <dgm:presLayoutVars>
          <dgm:bulletEnabled val="1"/>
        </dgm:presLayoutVars>
      </dgm:prSet>
      <dgm:spPr>
        <a:prstGeom prst="rect">
          <a:avLst/>
        </a:prstGeom>
      </dgm:spPr>
      <dgm:t>
        <a:bodyPr/>
        <a:lstStyle/>
        <a:p>
          <a:endParaRPr lang="en-US"/>
        </a:p>
      </dgm:t>
    </dgm:pt>
  </dgm:ptLst>
  <dgm:cxnLst>
    <dgm:cxn modelId="{6AB9D43D-69C3-9C41-8148-DD36938A6A94}" type="presOf" srcId="{1767027F-5121-3547-97B4-9DEC8C8BD491}" destId="{BBCA4A49-144B-4747-8E18-59BACA97129E}" srcOrd="0" destOrd="0" presId="urn:microsoft.com/office/officeart/2005/8/layout/vList5"/>
    <dgm:cxn modelId="{D818E51E-6D40-F242-AD3A-C6B874F2DA4A}" srcId="{60640C13-F85D-A047-9C1F-3B8913532AEC}" destId="{9F641139-F67A-9949-B189-BE8BFCA2249B}" srcOrd="0" destOrd="0" parTransId="{2D5153A9-DD05-1343-B1CE-7660405B83F8}" sibTransId="{F7626B63-8CE0-764B-BC3B-09A0CB5CF10B}"/>
    <dgm:cxn modelId="{5DEC48F9-9B40-254F-ADC9-0DDD526B5F5C}" type="presOf" srcId="{A9936C32-933A-3C48-831B-B4DE07D15E81}" destId="{7F402CAA-3755-EE44-95F2-9F7FC2D0A18A}" srcOrd="0" destOrd="0" presId="urn:microsoft.com/office/officeart/2005/8/layout/vList5"/>
    <dgm:cxn modelId="{42E7386E-8102-C14B-A956-1032DF0B52E3}" type="presOf" srcId="{90FDE235-7802-A848-8C7D-A4227B093AEC}" destId="{35756A56-4D1B-0F44-81BF-443DF77DAB05}" srcOrd="0" destOrd="1" presId="urn:microsoft.com/office/officeart/2005/8/layout/vList5"/>
    <dgm:cxn modelId="{3C96A488-6588-EB47-A4C1-0FFF1E3CF1B9}" type="presOf" srcId="{F7CE4B64-E476-0B4E-87C0-7C0F7B2AC38B}" destId="{98A71BED-460F-6846-905E-7FF719A538D7}" srcOrd="0" destOrd="0" presId="urn:microsoft.com/office/officeart/2005/8/layout/vList5"/>
    <dgm:cxn modelId="{8AEE9E61-E8DC-7D4C-B6E2-D7EABE4E5991}" srcId="{1767027F-5121-3547-97B4-9DEC8C8BD491}" destId="{E55A9B47-CB19-1745-BA9B-30A0766511F4}" srcOrd="0" destOrd="0" parTransId="{FF1EE239-CB06-614C-8477-7E8B3D8CD0F6}" sibTransId="{80833B19-8C4A-8142-8D51-B2B61FEEE2D0}"/>
    <dgm:cxn modelId="{5FCDB33B-341E-1B41-9441-10C2888BF296}" srcId="{1767027F-5121-3547-97B4-9DEC8C8BD491}" destId="{A9936C32-933A-3C48-831B-B4DE07D15E81}" srcOrd="2" destOrd="0" parTransId="{4A38B2DF-1519-9649-AD63-B9AFC8F60EF0}" sibTransId="{29BEC71F-4839-7646-83C6-E62667E09A3C}"/>
    <dgm:cxn modelId="{E29E0BE7-8B13-2B46-BDB4-7D747BEE2DCD}" type="presOf" srcId="{6E68533F-F3BB-9C4A-ACA8-A3B5AC85C059}" destId="{35756A56-4D1B-0F44-81BF-443DF77DAB05}" srcOrd="0" destOrd="0" presId="urn:microsoft.com/office/officeart/2005/8/layout/vList5"/>
    <dgm:cxn modelId="{B1ECA056-C589-A247-A156-F729767151A8}" srcId="{1767027F-5121-3547-97B4-9DEC8C8BD491}" destId="{60640C13-F85D-A047-9C1F-3B8913532AEC}" srcOrd="1" destOrd="0" parTransId="{300F355F-D338-8641-A6F0-2C892F94E150}" sibTransId="{B8E8DB92-E48D-A34B-A757-6494BC1B6D51}"/>
    <dgm:cxn modelId="{FDC7125B-385E-EA41-BC87-BD9CA61209BD}" srcId="{E55A9B47-CB19-1745-BA9B-30A0766511F4}" destId="{90FDE235-7802-A848-8C7D-A4227B093AEC}" srcOrd="1" destOrd="0" parTransId="{F62C74FD-BA36-1046-AE9C-77C51932C8B3}" sibTransId="{CA0D3732-9FA5-7E41-AEDD-D95C650A6ED6}"/>
    <dgm:cxn modelId="{5BB28B1A-5B67-124A-B574-6A3A26D81FF4}" type="presOf" srcId="{E55A9B47-CB19-1745-BA9B-30A0766511F4}" destId="{0DE8116F-3F76-CD45-AF11-8F9223FED921}" srcOrd="0" destOrd="0" presId="urn:microsoft.com/office/officeart/2005/8/layout/vList5"/>
    <dgm:cxn modelId="{30950B3C-4FED-1F47-BCEB-5C5163B4F14E}" type="presOf" srcId="{60640C13-F85D-A047-9C1F-3B8913532AEC}" destId="{7C933CDE-FFBF-6C49-B611-694E747B9B17}" srcOrd="0" destOrd="0" presId="urn:microsoft.com/office/officeart/2005/8/layout/vList5"/>
    <dgm:cxn modelId="{DFCF18DE-FA19-024A-9FB4-2AAD3D5072E5}" type="presOf" srcId="{9F641139-F67A-9949-B189-BE8BFCA2249B}" destId="{9F62E6BE-8806-7F44-B77C-F2DDBE820A3E}" srcOrd="0" destOrd="0" presId="urn:microsoft.com/office/officeart/2005/8/layout/vList5"/>
    <dgm:cxn modelId="{666155CE-7871-FC41-A2EC-F5C27D0C32F4}" srcId="{E55A9B47-CB19-1745-BA9B-30A0766511F4}" destId="{6E68533F-F3BB-9C4A-ACA8-A3B5AC85C059}" srcOrd="0" destOrd="0" parTransId="{C1ECB3EF-79FF-A14C-B2F8-A968F86A61CA}" sibTransId="{B55AD8B6-42A4-E845-AC49-91775E476E05}"/>
    <dgm:cxn modelId="{08E97735-A43A-EF47-9FCE-7A9CD139F4BF}" srcId="{A9936C32-933A-3C48-831B-B4DE07D15E81}" destId="{F7CE4B64-E476-0B4E-87C0-7C0F7B2AC38B}" srcOrd="0" destOrd="0" parTransId="{2672A806-B9D5-AC48-BAFE-E9DF18E13C0E}" sibTransId="{45F83195-49B8-B643-83C0-4439EAD57DC6}"/>
    <dgm:cxn modelId="{99895B3E-14F8-A44A-93BC-DBA6307031AF}" type="presParOf" srcId="{BBCA4A49-144B-4747-8E18-59BACA97129E}" destId="{59A04867-BE2D-3C47-A13D-ECF6B0792034}" srcOrd="0" destOrd="0" presId="urn:microsoft.com/office/officeart/2005/8/layout/vList5"/>
    <dgm:cxn modelId="{E0EBE452-11BB-3D40-B91C-E6F9F3EE37D3}" type="presParOf" srcId="{59A04867-BE2D-3C47-A13D-ECF6B0792034}" destId="{0DE8116F-3F76-CD45-AF11-8F9223FED921}" srcOrd="0" destOrd="0" presId="urn:microsoft.com/office/officeart/2005/8/layout/vList5"/>
    <dgm:cxn modelId="{A6018398-FE44-264B-A772-8255B42FE46E}" type="presParOf" srcId="{59A04867-BE2D-3C47-A13D-ECF6B0792034}" destId="{35756A56-4D1B-0F44-81BF-443DF77DAB05}" srcOrd="1" destOrd="0" presId="urn:microsoft.com/office/officeart/2005/8/layout/vList5"/>
    <dgm:cxn modelId="{6A88B905-3D17-4A45-AEC7-DDABEBC315AC}" type="presParOf" srcId="{BBCA4A49-144B-4747-8E18-59BACA97129E}" destId="{5EA6C178-3277-F348-B5A7-72E7783AB2FB}" srcOrd="1" destOrd="0" presId="urn:microsoft.com/office/officeart/2005/8/layout/vList5"/>
    <dgm:cxn modelId="{FB43BD4A-4786-BC4A-98E9-C0B539F84805}" type="presParOf" srcId="{BBCA4A49-144B-4747-8E18-59BACA97129E}" destId="{677C2969-4B12-E74C-858F-B741775E912B}" srcOrd="2" destOrd="0" presId="urn:microsoft.com/office/officeart/2005/8/layout/vList5"/>
    <dgm:cxn modelId="{B2802B54-A844-0742-BA18-E5FBEDF99660}" type="presParOf" srcId="{677C2969-4B12-E74C-858F-B741775E912B}" destId="{7C933CDE-FFBF-6C49-B611-694E747B9B17}" srcOrd="0" destOrd="0" presId="urn:microsoft.com/office/officeart/2005/8/layout/vList5"/>
    <dgm:cxn modelId="{D2F36829-AFF2-B14B-909F-E41682DFFFC3}" type="presParOf" srcId="{677C2969-4B12-E74C-858F-B741775E912B}" destId="{9F62E6BE-8806-7F44-B77C-F2DDBE820A3E}" srcOrd="1" destOrd="0" presId="urn:microsoft.com/office/officeart/2005/8/layout/vList5"/>
    <dgm:cxn modelId="{4724C588-4B9A-B443-A4E4-A69638E32F2E}" type="presParOf" srcId="{BBCA4A49-144B-4747-8E18-59BACA97129E}" destId="{A984B63E-D4D5-EA4A-8B81-2A3FD35AAC0D}" srcOrd="3" destOrd="0" presId="urn:microsoft.com/office/officeart/2005/8/layout/vList5"/>
    <dgm:cxn modelId="{B63F518D-9AF1-AD42-B03A-6C79DF644AB4}" type="presParOf" srcId="{BBCA4A49-144B-4747-8E18-59BACA97129E}" destId="{F9F2062A-1487-B845-975A-EE0143801874}" srcOrd="4" destOrd="0" presId="urn:microsoft.com/office/officeart/2005/8/layout/vList5"/>
    <dgm:cxn modelId="{F8A3FBA5-3100-EC40-9F9B-5E2E2FEA2A83}" type="presParOf" srcId="{F9F2062A-1487-B845-975A-EE0143801874}" destId="{7F402CAA-3755-EE44-95F2-9F7FC2D0A18A}" srcOrd="0" destOrd="0" presId="urn:microsoft.com/office/officeart/2005/8/layout/vList5"/>
    <dgm:cxn modelId="{48A92AED-DEB3-7D43-AFF3-11EB5C65D895}" type="presParOf" srcId="{F9F2062A-1487-B845-975A-EE0143801874}" destId="{98A71BED-460F-6846-905E-7FF719A538D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62EBFE0-2CC9-4442-A1ED-E9588166A312}" type="doc">
      <dgm:prSet loTypeId="urn:microsoft.com/office/officeart/2005/8/layout/hList1" loCatId="" qsTypeId="urn:microsoft.com/office/officeart/2005/8/quickstyle/simple4" qsCatId="simple" csTypeId="urn:microsoft.com/office/officeart/2005/8/colors/accent3_2" csCatId="accent3" phldr="1"/>
      <dgm:spPr/>
      <dgm:t>
        <a:bodyPr/>
        <a:lstStyle/>
        <a:p>
          <a:endParaRPr lang="en-US"/>
        </a:p>
      </dgm:t>
    </dgm:pt>
    <dgm:pt modelId="{72BEE0F6-8DD8-7F40-9720-77340F27AA2F}">
      <dgm:prSet phldrT="[Text]" custT="1"/>
      <dgm:spPr>
        <a:solidFill>
          <a:schemeClr val="accent3"/>
        </a:solidFill>
        <a:effectLst/>
      </dgm:spPr>
      <dgm:t>
        <a:bodyPr/>
        <a:lstStyle/>
        <a:p>
          <a:r>
            <a:rPr lang="el-GR" sz="1600" b="1" u="none" dirty="0"/>
            <a:t>Υποστήριξη Παροχέων και Δικαιούχων</a:t>
          </a:r>
          <a:endParaRPr lang="en-US" sz="1600" dirty="0"/>
        </a:p>
      </dgm:t>
    </dgm:pt>
    <dgm:pt modelId="{65295BF4-29BA-7243-80D8-0B9846E3AD0E}" type="sibTrans" cxnId="{249AB9BC-137E-1D4C-A410-E56AB12AD691}">
      <dgm:prSet/>
      <dgm:spPr/>
      <dgm:t>
        <a:bodyPr/>
        <a:lstStyle/>
        <a:p>
          <a:endParaRPr lang="en-US" sz="1600"/>
        </a:p>
      </dgm:t>
    </dgm:pt>
    <dgm:pt modelId="{36CFF4C7-087F-0243-91BD-9D1B6E46F19F}" type="parTrans" cxnId="{249AB9BC-137E-1D4C-A410-E56AB12AD691}">
      <dgm:prSet/>
      <dgm:spPr/>
      <dgm:t>
        <a:bodyPr/>
        <a:lstStyle/>
        <a:p>
          <a:endParaRPr lang="en-US" sz="1600"/>
        </a:p>
      </dgm:t>
    </dgm:pt>
    <dgm:pt modelId="{68026B56-ED7D-4D43-A073-3EF7E22EDEF3}">
      <dgm:prSet phldrT="[Text]" custT="1"/>
      <dgm:spPr>
        <a:solidFill>
          <a:schemeClr val="accent3">
            <a:alpha val="35000"/>
          </a:schemeClr>
        </a:solidFill>
      </dgm:spPr>
      <dgm:t>
        <a:bodyPr/>
        <a:lstStyle/>
        <a:p>
          <a:r>
            <a:rPr lang="el-GR" sz="1200" dirty="0">
              <a:latin typeface="Arial" charset="0"/>
              <a:cs typeface="Arial" charset="0"/>
            </a:rPr>
            <a:t>Ολοκληρωμένη βάση δεδομένων με τη δυνατότητα επεξεργασίας και ανάλυσης</a:t>
          </a:r>
          <a:endParaRPr lang="en-US" sz="1200" dirty="0"/>
        </a:p>
      </dgm:t>
    </dgm:pt>
    <dgm:pt modelId="{61EF1BCE-3C16-8044-8FE3-DE797A9F4416}">
      <dgm:prSet phldrT="[Text]" custT="1"/>
      <dgm:spPr>
        <a:solidFill>
          <a:schemeClr val="accent3"/>
        </a:solidFill>
        <a:effectLst/>
      </dgm:spPr>
      <dgm:t>
        <a:bodyPr/>
        <a:lstStyle/>
        <a:p>
          <a:r>
            <a:rPr lang="el-GR" sz="1600" b="1" dirty="0">
              <a:latin typeface="Arial" charset="0"/>
              <a:cs typeface="Arial" charset="0"/>
            </a:rPr>
            <a:t>Διαφάνεια και προστασία</a:t>
          </a:r>
          <a:endParaRPr lang="en-US" sz="1600" dirty="0"/>
        </a:p>
      </dgm:t>
    </dgm:pt>
    <dgm:pt modelId="{58C2D8A6-E4C7-5943-A73C-8B79AF8F8698}" type="sibTrans" cxnId="{7DC99012-D91F-6542-A4A1-2C92DC25C65C}">
      <dgm:prSet/>
      <dgm:spPr/>
      <dgm:t>
        <a:bodyPr/>
        <a:lstStyle/>
        <a:p>
          <a:endParaRPr lang="en-US" sz="1600"/>
        </a:p>
      </dgm:t>
    </dgm:pt>
    <dgm:pt modelId="{052D6537-811A-E741-B3A7-DFAF340E5272}" type="parTrans" cxnId="{7DC99012-D91F-6542-A4A1-2C92DC25C65C}">
      <dgm:prSet/>
      <dgm:spPr/>
      <dgm:t>
        <a:bodyPr/>
        <a:lstStyle/>
        <a:p>
          <a:endParaRPr lang="en-US" sz="1600"/>
        </a:p>
      </dgm:t>
    </dgm:pt>
    <dgm:pt modelId="{A361A961-7873-0A49-9D4D-390381EE9334}" type="sibTrans" cxnId="{0D3214BB-98AF-644B-A69C-AF89EB7BAF72}">
      <dgm:prSet/>
      <dgm:spPr/>
      <dgm:t>
        <a:bodyPr/>
        <a:lstStyle/>
        <a:p>
          <a:endParaRPr lang="en-US" sz="1600"/>
        </a:p>
      </dgm:t>
    </dgm:pt>
    <dgm:pt modelId="{F6A1001D-D739-E74D-BF83-61566788856C}" type="parTrans" cxnId="{0D3214BB-98AF-644B-A69C-AF89EB7BAF72}">
      <dgm:prSet/>
      <dgm:spPr/>
      <dgm:t>
        <a:bodyPr/>
        <a:lstStyle/>
        <a:p>
          <a:endParaRPr lang="en-US" sz="1600"/>
        </a:p>
      </dgm:t>
    </dgm:pt>
    <dgm:pt modelId="{95354E28-D773-AD47-AE12-BAC4FC2C9EC6}">
      <dgm:prSet phldrT="[Text]" custT="1"/>
      <dgm:spPr>
        <a:solidFill>
          <a:schemeClr val="accent3">
            <a:alpha val="35000"/>
          </a:schemeClr>
        </a:solidFill>
      </dgm:spPr>
      <dgm:t>
        <a:bodyPr/>
        <a:lstStyle/>
        <a:p>
          <a:r>
            <a:rPr lang="el-GR" sz="1100" dirty="0">
              <a:latin typeface="Arial" charset="0"/>
              <a:cs typeface="Arial" charset="0"/>
            </a:rPr>
            <a:t>Καταγραφή, παρακολούθηση και έλεγχο της χρήσης προϊόντων και υπηρεσιών υγείας</a:t>
          </a:r>
          <a:endParaRPr lang="en-US" sz="1100" dirty="0"/>
        </a:p>
      </dgm:t>
    </dgm:pt>
    <dgm:pt modelId="{7BEC921B-2978-A145-91C7-7B7DB80AD96B}">
      <dgm:prSet phldrT="[Text]" custT="1"/>
      <dgm:spPr>
        <a:solidFill>
          <a:schemeClr val="accent3"/>
        </a:solidFill>
        <a:effectLst/>
      </dgm:spPr>
      <dgm:t>
        <a:bodyPr/>
        <a:lstStyle/>
        <a:p>
          <a:r>
            <a:rPr lang="el-GR" sz="1600" b="1" dirty="0">
              <a:latin typeface="Arial" charset="0"/>
              <a:cs typeface="Arial" charset="0"/>
            </a:rPr>
            <a:t>Έλεγχος Δαπανών</a:t>
          </a:r>
          <a:endParaRPr lang="en-US" sz="1600" dirty="0"/>
        </a:p>
      </dgm:t>
    </dgm:pt>
    <dgm:pt modelId="{315D5D56-D0F7-8540-999E-6AAA34EB06BC}" type="sibTrans" cxnId="{542B0665-8BDF-0146-9195-34598E3701EC}">
      <dgm:prSet/>
      <dgm:spPr/>
      <dgm:t>
        <a:bodyPr/>
        <a:lstStyle/>
        <a:p>
          <a:endParaRPr lang="en-US" sz="1600"/>
        </a:p>
      </dgm:t>
    </dgm:pt>
    <dgm:pt modelId="{48C1509C-979A-A649-BC50-0A4FE8F5721F}" type="parTrans" cxnId="{542B0665-8BDF-0146-9195-34598E3701EC}">
      <dgm:prSet/>
      <dgm:spPr/>
      <dgm:t>
        <a:bodyPr/>
        <a:lstStyle/>
        <a:p>
          <a:endParaRPr lang="en-US" sz="1600"/>
        </a:p>
      </dgm:t>
    </dgm:pt>
    <dgm:pt modelId="{6C3E17D0-2C5B-FB4B-90CA-9B9B5038630E}" type="sibTrans" cxnId="{E3497D0B-C666-FA4F-9FC1-275415B06FDB}">
      <dgm:prSet/>
      <dgm:spPr/>
      <dgm:t>
        <a:bodyPr/>
        <a:lstStyle/>
        <a:p>
          <a:endParaRPr lang="en-US" sz="1600"/>
        </a:p>
      </dgm:t>
    </dgm:pt>
    <dgm:pt modelId="{639A2CC9-E352-6447-8411-A90A57D1DC29}" type="parTrans" cxnId="{E3497D0B-C666-FA4F-9FC1-275415B06FDB}">
      <dgm:prSet/>
      <dgm:spPr/>
      <dgm:t>
        <a:bodyPr/>
        <a:lstStyle/>
        <a:p>
          <a:endParaRPr lang="en-US" sz="1600"/>
        </a:p>
      </dgm:t>
    </dgm:pt>
    <dgm:pt modelId="{AC8BC346-9F3A-D540-A0D5-3A0EAA18686C}">
      <dgm:prSet phldrT="[Text]" custT="1"/>
      <dgm:spPr>
        <a:solidFill>
          <a:schemeClr val="accent3">
            <a:alpha val="35000"/>
          </a:schemeClr>
        </a:solidFill>
      </dgm:spPr>
      <dgm:t>
        <a:bodyPr/>
        <a:lstStyle/>
        <a:p>
          <a:pPr algn="l"/>
          <a:r>
            <a:rPr lang="el-GR" sz="1000" dirty="0">
              <a:latin typeface="Arial" charset="0"/>
              <a:cs typeface="Arial" charset="0"/>
            </a:rPr>
            <a:t>Δημιουργία ιατρικού ιστορικού των ασθενών</a:t>
          </a:r>
          <a:endParaRPr lang="en-US" sz="1000" dirty="0"/>
        </a:p>
      </dgm:t>
    </dgm:pt>
    <dgm:pt modelId="{EAFBFAAB-A388-5949-89AA-351065BA5BDA}" type="sibTrans" cxnId="{648B07D0-2FB0-FC43-BD7D-CBF62545931D}">
      <dgm:prSet/>
      <dgm:spPr/>
      <dgm:t>
        <a:bodyPr/>
        <a:lstStyle/>
        <a:p>
          <a:endParaRPr lang="en-US" sz="1600"/>
        </a:p>
      </dgm:t>
    </dgm:pt>
    <dgm:pt modelId="{D278E486-C791-374E-90F9-855659E3D7FA}" type="parTrans" cxnId="{648B07D0-2FB0-FC43-BD7D-CBF62545931D}">
      <dgm:prSet/>
      <dgm:spPr/>
      <dgm:t>
        <a:bodyPr/>
        <a:lstStyle/>
        <a:p>
          <a:endParaRPr lang="en-US" sz="1600"/>
        </a:p>
      </dgm:t>
    </dgm:pt>
    <dgm:pt modelId="{B7B9B099-7499-41D9-9B04-6736F38CB1CC}">
      <dgm:prSet custT="1"/>
      <dgm:spPr/>
      <dgm:t>
        <a:bodyPr/>
        <a:lstStyle/>
        <a:p>
          <a:pPr algn="l"/>
          <a:r>
            <a:rPr lang="el-GR" sz="1000" dirty="0">
              <a:latin typeface="Arial" charset="0"/>
              <a:cs typeface="Arial" charset="0"/>
            </a:rPr>
            <a:t>Ηλεκτρονική συνταγογράφηση, έκδοση παραπεμπτικών και ταχύτερη εξυπηρέτηση των ασθενών</a:t>
          </a:r>
        </a:p>
      </dgm:t>
    </dgm:pt>
    <dgm:pt modelId="{F94915DE-2E28-4714-85C2-ACDD68E76898}" type="parTrans" cxnId="{724711B0-79E2-434D-8A11-596BA7317DD4}">
      <dgm:prSet/>
      <dgm:spPr/>
      <dgm:t>
        <a:bodyPr/>
        <a:lstStyle/>
        <a:p>
          <a:endParaRPr lang="el-GR"/>
        </a:p>
      </dgm:t>
    </dgm:pt>
    <dgm:pt modelId="{3D1B0BF0-2BDE-49BA-90FC-66B184D81C93}" type="sibTrans" cxnId="{724711B0-79E2-434D-8A11-596BA7317DD4}">
      <dgm:prSet/>
      <dgm:spPr/>
      <dgm:t>
        <a:bodyPr/>
        <a:lstStyle/>
        <a:p>
          <a:endParaRPr lang="el-GR"/>
        </a:p>
      </dgm:t>
    </dgm:pt>
    <dgm:pt modelId="{0035F164-E218-4EB3-A70D-8C578FDFF69E}">
      <dgm:prSet custT="1"/>
      <dgm:spPr/>
      <dgm:t>
        <a:bodyPr/>
        <a:lstStyle/>
        <a:p>
          <a:pPr algn="l"/>
          <a:r>
            <a:rPr lang="el-GR" sz="1000" dirty="0">
              <a:latin typeface="Arial" charset="0"/>
              <a:cs typeface="Arial" charset="0"/>
            </a:rPr>
            <a:t>Διαχείριση καταλόγων δραστηριοτήτων (ιατρικών πράξεων)</a:t>
          </a:r>
        </a:p>
      </dgm:t>
    </dgm:pt>
    <dgm:pt modelId="{67E3FD9F-7371-4BDC-96FF-141338AB012A}" type="parTrans" cxnId="{0572C436-6AF7-4EF3-BB46-62FD5F716CBC}">
      <dgm:prSet/>
      <dgm:spPr/>
      <dgm:t>
        <a:bodyPr/>
        <a:lstStyle/>
        <a:p>
          <a:endParaRPr lang="el-GR"/>
        </a:p>
      </dgm:t>
    </dgm:pt>
    <dgm:pt modelId="{E0911C51-CE26-4E14-B46C-F90C85B8D1B4}" type="sibTrans" cxnId="{0572C436-6AF7-4EF3-BB46-62FD5F716CBC}">
      <dgm:prSet/>
      <dgm:spPr/>
      <dgm:t>
        <a:bodyPr/>
        <a:lstStyle/>
        <a:p>
          <a:endParaRPr lang="el-GR"/>
        </a:p>
      </dgm:t>
    </dgm:pt>
    <dgm:pt modelId="{3EAB1780-AE58-40F7-A7F6-D5AB8E6E4A62}">
      <dgm:prSet custT="1"/>
      <dgm:spPr/>
      <dgm:t>
        <a:bodyPr/>
        <a:lstStyle/>
        <a:p>
          <a:pPr algn="l"/>
          <a:r>
            <a:rPr lang="el-GR" sz="1000" dirty="0">
              <a:latin typeface="Arial" charset="0"/>
              <a:cs typeface="Arial" charset="0"/>
            </a:rPr>
            <a:t>Υποβολή των απαιτήσεων για αποζημίωση</a:t>
          </a:r>
          <a:endParaRPr lang="el-GR" sz="1000" b="1" dirty="0"/>
        </a:p>
      </dgm:t>
    </dgm:pt>
    <dgm:pt modelId="{4C5232E7-BEFE-46D9-B77D-9776C2F3A986}" type="parTrans" cxnId="{6C91EF18-7E7E-4C7B-8C3F-0CD4C2BCBC13}">
      <dgm:prSet/>
      <dgm:spPr/>
      <dgm:t>
        <a:bodyPr/>
        <a:lstStyle/>
        <a:p>
          <a:endParaRPr lang="el-GR"/>
        </a:p>
      </dgm:t>
    </dgm:pt>
    <dgm:pt modelId="{E911C6DC-358F-4F89-87CC-48A4CAFCBF0C}" type="sibTrans" cxnId="{6C91EF18-7E7E-4C7B-8C3F-0CD4C2BCBC13}">
      <dgm:prSet/>
      <dgm:spPr/>
      <dgm:t>
        <a:bodyPr/>
        <a:lstStyle/>
        <a:p>
          <a:endParaRPr lang="el-GR"/>
        </a:p>
      </dgm:t>
    </dgm:pt>
    <dgm:pt modelId="{50B29DF1-502A-47F2-9E39-71E4937036E7}">
      <dgm:prSet phldrT="[Text]" custT="1"/>
      <dgm:spPr>
        <a:solidFill>
          <a:schemeClr val="accent3">
            <a:alpha val="35000"/>
          </a:schemeClr>
        </a:solidFill>
      </dgm:spPr>
      <dgm:t>
        <a:bodyPr/>
        <a:lstStyle/>
        <a:p>
          <a:pPr algn="l"/>
          <a:endParaRPr lang="en-US" sz="1000" dirty="0"/>
        </a:p>
      </dgm:t>
    </dgm:pt>
    <dgm:pt modelId="{8BBFE3D0-D60C-4684-B458-9E78691CDBFB}" type="parTrans" cxnId="{A39F7F91-F7E5-4BFB-B0C5-C104C968512E}">
      <dgm:prSet/>
      <dgm:spPr/>
      <dgm:t>
        <a:bodyPr/>
        <a:lstStyle/>
        <a:p>
          <a:endParaRPr lang="el-GR"/>
        </a:p>
      </dgm:t>
    </dgm:pt>
    <dgm:pt modelId="{C2CD3C8B-A90C-45E6-A845-25876C478CF6}" type="sibTrans" cxnId="{A39F7F91-F7E5-4BFB-B0C5-C104C968512E}">
      <dgm:prSet/>
      <dgm:spPr/>
      <dgm:t>
        <a:bodyPr/>
        <a:lstStyle/>
        <a:p>
          <a:endParaRPr lang="el-GR"/>
        </a:p>
      </dgm:t>
    </dgm:pt>
    <dgm:pt modelId="{674907E9-3EE4-437F-8E90-5547798B9D56}">
      <dgm:prSet custT="1"/>
      <dgm:spPr/>
      <dgm:t>
        <a:bodyPr/>
        <a:lstStyle/>
        <a:p>
          <a:pPr algn="l"/>
          <a:endParaRPr lang="el-GR" sz="1000" dirty="0">
            <a:latin typeface="Arial" charset="0"/>
            <a:cs typeface="Arial" charset="0"/>
          </a:endParaRPr>
        </a:p>
      </dgm:t>
    </dgm:pt>
    <dgm:pt modelId="{CAAA2855-D5EB-4CA0-8A24-AC8C13FB82D7}" type="parTrans" cxnId="{9D167F21-EBBF-4BDD-B9F3-1F48406A4575}">
      <dgm:prSet/>
      <dgm:spPr/>
      <dgm:t>
        <a:bodyPr/>
        <a:lstStyle/>
        <a:p>
          <a:endParaRPr lang="el-GR"/>
        </a:p>
      </dgm:t>
    </dgm:pt>
    <dgm:pt modelId="{165A529F-9772-4FCE-A737-2D1005FB0962}" type="sibTrans" cxnId="{9D167F21-EBBF-4BDD-B9F3-1F48406A4575}">
      <dgm:prSet/>
      <dgm:spPr/>
      <dgm:t>
        <a:bodyPr/>
        <a:lstStyle/>
        <a:p>
          <a:endParaRPr lang="el-GR"/>
        </a:p>
      </dgm:t>
    </dgm:pt>
    <dgm:pt modelId="{DDFF709A-E29C-4C35-9AE5-8954718A75FE}">
      <dgm:prSet custT="1"/>
      <dgm:spPr/>
      <dgm:t>
        <a:bodyPr/>
        <a:lstStyle/>
        <a:p>
          <a:pPr algn="l"/>
          <a:endParaRPr lang="el-GR" sz="1000" dirty="0">
            <a:latin typeface="Arial" charset="0"/>
            <a:cs typeface="Arial" charset="0"/>
          </a:endParaRPr>
        </a:p>
      </dgm:t>
    </dgm:pt>
    <dgm:pt modelId="{58BFB96F-A752-4BCC-AAE8-278FD131A29F}" type="parTrans" cxnId="{8C891291-7611-4F69-92CF-1B20176F02A6}">
      <dgm:prSet/>
      <dgm:spPr/>
      <dgm:t>
        <a:bodyPr/>
        <a:lstStyle/>
        <a:p>
          <a:endParaRPr lang="el-GR"/>
        </a:p>
      </dgm:t>
    </dgm:pt>
    <dgm:pt modelId="{148DA41F-87E4-4C5D-AEDA-30344AC61C14}" type="sibTrans" cxnId="{8C891291-7611-4F69-92CF-1B20176F02A6}">
      <dgm:prSet/>
      <dgm:spPr/>
      <dgm:t>
        <a:bodyPr/>
        <a:lstStyle/>
        <a:p>
          <a:endParaRPr lang="el-GR"/>
        </a:p>
      </dgm:t>
    </dgm:pt>
    <dgm:pt modelId="{CCEEBC86-E719-4D0B-846F-91E3F9AD65E5}">
      <dgm:prSet custT="1"/>
      <dgm:spPr/>
      <dgm:t>
        <a:bodyPr/>
        <a:lstStyle/>
        <a:p>
          <a:r>
            <a:rPr lang="el-GR" sz="1100" dirty="0">
              <a:latin typeface="Arial" charset="0"/>
              <a:cs typeface="Arial" charset="0"/>
            </a:rPr>
            <a:t>Ανάλυση στοιχείων και λήψη διορθωτικών μέτρων</a:t>
          </a:r>
        </a:p>
      </dgm:t>
    </dgm:pt>
    <dgm:pt modelId="{76029C21-8AB8-4E86-A6A6-144839BE8BDD}" type="parTrans" cxnId="{6EC438F6-09F6-432C-AE51-523DB53202E1}">
      <dgm:prSet/>
      <dgm:spPr/>
      <dgm:t>
        <a:bodyPr/>
        <a:lstStyle/>
        <a:p>
          <a:endParaRPr lang="el-GR"/>
        </a:p>
      </dgm:t>
    </dgm:pt>
    <dgm:pt modelId="{0D7BFBE2-50B8-4779-83F6-EF9857A8D3F6}" type="sibTrans" cxnId="{6EC438F6-09F6-432C-AE51-523DB53202E1}">
      <dgm:prSet/>
      <dgm:spPr/>
      <dgm:t>
        <a:bodyPr/>
        <a:lstStyle/>
        <a:p>
          <a:endParaRPr lang="el-GR"/>
        </a:p>
      </dgm:t>
    </dgm:pt>
    <dgm:pt modelId="{37EC7F75-D0D5-49C8-877E-71239E8B55CD}">
      <dgm:prSet custT="1"/>
      <dgm:spPr/>
      <dgm:t>
        <a:bodyPr/>
        <a:lstStyle/>
        <a:p>
          <a:r>
            <a:rPr lang="el-GR" sz="1100" dirty="0">
              <a:latin typeface="Arial" charset="0"/>
              <a:cs typeface="Arial" charset="0"/>
            </a:rPr>
            <a:t>Καταπολέμηση σπατάλης</a:t>
          </a:r>
        </a:p>
      </dgm:t>
    </dgm:pt>
    <dgm:pt modelId="{760AA4B5-E295-4A53-916F-FB97B3EE61E2}" type="parTrans" cxnId="{FA1D0660-E165-4F16-95EF-D8E5AF0E2820}">
      <dgm:prSet/>
      <dgm:spPr/>
      <dgm:t>
        <a:bodyPr/>
        <a:lstStyle/>
        <a:p>
          <a:endParaRPr lang="el-GR"/>
        </a:p>
      </dgm:t>
    </dgm:pt>
    <dgm:pt modelId="{354F3744-1AEB-4BAD-969A-63471C8BA5E4}" type="sibTrans" cxnId="{FA1D0660-E165-4F16-95EF-D8E5AF0E2820}">
      <dgm:prSet/>
      <dgm:spPr/>
      <dgm:t>
        <a:bodyPr/>
        <a:lstStyle/>
        <a:p>
          <a:endParaRPr lang="el-GR"/>
        </a:p>
      </dgm:t>
    </dgm:pt>
    <dgm:pt modelId="{38AB0C11-DCDA-4216-AF5F-6607CE790CCE}">
      <dgm:prSet custT="1"/>
      <dgm:spPr/>
      <dgm:t>
        <a:bodyPr/>
        <a:lstStyle/>
        <a:p>
          <a:r>
            <a:rPr lang="el-GR" sz="1100" dirty="0">
              <a:latin typeface="Arial" charset="0"/>
              <a:cs typeface="Arial" charset="0"/>
            </a:rPr>
            <a:t>Εντοπισμός και πρόληψη απάτης</a:t>
          </a:r>
        </a:p>
      </dgm:t>
    </dgm:pt>
    <dgm:pt modelId="{479814EA-C22D-4301-92FD-24B3A0F3A36F}" type="parTrans" cxnId="{7536C8A1-0EDB-4551-8E44-5774715A2C31}">
      <dgm:prSet/>
      <dgm:spPr/>
      <dgm:t>
        <a:bodyPr/>
        <a:lstStyle/>
        <a:p>
          <a:endParaRPr lang="el-GR"/>
        </a:p>
      </dgm:t>
    </dgm:pt>
    <dgm:pt modelId="{7C8FE24D-8C1A-4D1C-A355-CD59CBAB22FA}" type="sibTrans" cxnId="{7536C8A1-0EDB-4551-8E44-5774715A2C31}">
      <dgm:prSet/>
      <dgm:spPr/>
      <dgm:t>
        <a:bodyPr/>
        <a:lstStyle/>
        <a:p>
          <a:endParaRPr lang="el-GR"/>
        </a:p>
      </dgm:t>
    </dgm:pt>
    <dgm:pt modelId="{2809CDE1-110E-4451-BF5A-48BB8DB7AB0A}">
      <dgm:prSet phldrT="[Text]" custT="1"/>
      <dgm:spPr>
        <a:solidFill>
          <a:schemeClr val="accent3">
            <a:alpha val="35000"/>
          </a:schemeClr>
        </a:solidFill>
      </dgm:spPr>
      <dgm:t>
        <a:bodyPr/>
        <a:lstStyle/>
        <a:p>
          <a:endParaRPr lang="en-US" sz="1100" dirty="0"/>
        </a:p>
      </dgm:t>
    </dgm:pt>
    <dgm:pt modelId="{0512A643-7741-4D3E-A3C0-C59E24728CEA}" type="parTrans" cxnId="{07DFD8AA-C548-439E-9675-89132EC03582}">
      <dgm:prSet/>
      <dgm:spPr/>
      <dgm:t>
        <a:bodyPr/>
        <a:lstStyle/>
        <a:p>
          <a:endParaRPr lang="el-GR"/>
        </a:p>
      </dgm:t>
    </dgm:pt>
    <dgm:pt modelId="{761064CD-9D8A-47DC-ACD6-8143667E05D0}" type="sibTrans" cxnId="{07DFD8AA-C548-439E-9675-89132EC03582}">
      <dgm:prSet/>
      <dgm:spPr/>
      <dgm:t>
        <a:bodyPr/>
        <a:lstStyle/>
        <a:p>
          <a:endParaRPr lang="el-GR"/>
        </a:p>
      </dgm:t>
    </dgm:pt>
    <dgm:pt modelId="{762132DA-7B29-45D1-B625-C873540C81DD}">
      <dgm:prSet custT="1"/>
      <dgm:spPr/>
      <dgm:t>
        <a:bodyPr/>
        <a:lstStyle/>
        <a:p>
          <a:endParaRPr lang="el-GR" sz="1100" dirty="0">
            <a:latin typeface="Arial" charset="0"/>
            <a:cs typeface="Arial" charset="0"/>
          </a:endParaRPr>
        </a:p>
      </dgm:t>
    </dgm:pt>
    <dgm:pt modelId="{50262E78-1EAE-47DC-8477-67520825D0E1}" type="parTrans" cxnId="{8DD9E531-33FA-4A84-B987-55BD04F9DAA3}">
      <dgm:prSet/>
      <dgm:spPr/>
      <dgm:t>
        <a:bodyPr/>
        <a:lstStyle/>
        <a:p>
          <a:endParaRPr lang="el-GR"/>
        </a:p>
      </dgm:t>
    </dgm:pt>
    <dgm:pt modelId="{9DEFBCA1-8F03-4B1B-B2D3-8C46AE47A2F6}" type="sibTrans" cxnId="{8DD9E531-33FA-4A84-B987-55BD04F9DAA3}">
      <dgm:prSet/>
      <dgm:spPr/>
      <dgm:t>
        <a:bodyPr/>
        <a:lstStyle/>
        <a:p>
          <a:endParaRPr lang="el-GR"/>
        </a:p>
      </dgm:t>
    </dgm:pt>
    <dgm:pt modelId="{9E3C200D-785E-4A0B-A54D-6941B017EBF2}">
      <dgm:prSet custT="1"/>
      <dgm:spPr/>
      <dgm:t>
        <a:bodyPr/>
        <a:lstStyle/>
        <a:p>
          <a:endParaRPr lang="el-GR" sz="1100" dirty="0">
            <a:latin typeface="Arial" charset="0"/>
            <a:cs typeface="Arial" charset="0"/>
          </a:endParaRPr>
        </a:p>
      </dgm:t>
    </dgm:pt>
    <dgm:pt modelId="{CD3AF636-9161-48FC-BD13-0E644C3399A1}" type="parTrans" cxnId="{43115DCD-F238-4C0A-B5F6-B658C17FEB76}">
      <dgm:prSet/>
      <dgm:spPr/>
      <dgm:t>
        <a:bodyPr/>
        <a:lstStyle/>
        <a:p>
          <a:endParaRPr lang="el-GR"/>
        </a:p>
      </dgm:t>
    </dgm:pt>
    <dgm:pt modelId="{0E90A415-D1A9-44ED-8B99-4A0836D6A4D4}" type="sibTrans" cxnId="{43115DCD-F238-4C0A-B5F6-B658C17FEB76}">
      <dgm:prSet/>
      <dgm:spPr/>
      <dgm:t>
        <a:bodyPr/>
        <a:lstStyle/>
        <a:p>
          <a:endParaRPr lang="el-GR"/>
        </a:p>
      </dgm:t>
    </dgm:pt>
    <dgm:pt modelId="{9D42CB54-327E-4DBC-AEB4-404FA1B516B3}">
      <dgm:prSet custT="1"/>
      <dgm:spPr/>
      <dgm:t>
        <a:bodyPr/>
        <a:lstStyle/>
        <a:p>
          <a:r>
            <a:rPr lang="el-GR" sz="1200" dirty="0">
              <a:latin typeface="Arial" charset="0"/>
              <a:cs typeface="Arial" charset="0"/>
            </a:rPr>
            <a:t>Παρακολούθηση της αποτελεσματικότητας</a:t>
          </a:r>
          <a:r>
            <a:rPr lang="en-US" sz="1200" dirty="0">
              <a:latin typeface="Arial" charset="0"/>
              <a:cs typeface="Arial" charset="0"/>
            </a:rPr>
            <a:t>,</a:t>
          </a:r>
          <a:r>
            <a:rPr lang="el-GR" sz="1200" dirty="0">
              <a:latin typeface="Arial" charset="0"/>
              <a:cs typeface="Arial" charset="0"/>
            </a:rPr>
            <a:t> της παραγωγικότητας και της ποιότητας</a:t>
          </a:r>
        </a:p>
      </dgm:t>
    </dgm:pt>
    <dgm:pt modelId="{17A95069-FC10-4F4C-9BD3-2BA81CB1DB2F}" type="parTrans" cxnId="{E3439680-4F8A-460B-A3B8-BCA2C3F22398}">
      <dgm:prSet/>
      <dgm:spPr/>
      <dgm:t>
        <a:bodyPr/>
        <a:lstStyle/>
        <a:p>
          <a:endParaRPr lang="el-GR"/>
        </a:p>
      </dgm:t>
    </dgm:pt>
    <dgm:pt modelId="{0BCE741F-7059-4382-BB10-E1F8F303DD80}" type="sibTrans" cxnId="{E3439680-4F8A-460B-A3B8-BCA2C3F22398}">
      <dgm:prSet/>
      <dgm:spPr/>
      <dgm:t>
        <a:bodyPr/>
        <a:lstStyle/>
        <a:p>
          <a:endParaRPr lang="el-GR"/>
        </a:p>
      </dgm:t>
    </dgm:pt>
    <dgm:pt modelId="{7519E3A1-EBD8-4B7C-B33A-64B98C019181}">
      <dgm:prSet custT="1"/>
      <dgm:spPr/>
      <dgm:t>
        <a:bodyPr/>
        <a:lstStyle/>
        <a:p>
          <a:r>
            <a:rPr lang="el-GR" sz="1000" dirty="0">
              <a:latin typeface="Arial" charset="0"/>
              <a:cs typeface="Arial" charset="0"/>
            </a:rPr>
            <a:t>Χρήση δικλείδων ασφαλείας για την προστασία των δεδομένων προσωπικού χαρακτήρα</a:t>
          </a:r>
        </a:p>
      </dgm:t>
    </dgm:pt>
    <dgm:pt modelId="{5B435486-673B-45DC-990D-3081AF682A43}" type="parTrans" cxnId="{57AF493D-FE4A-4BAA-AB01-C9C440C9A6E9}">
      <dgm:prSet/>
      <dgm:spPr/>
      <dgm:t>
        <a:bodyPr/>
        <a:lstStyle/>
        <a:p>
          <a:endParaRPr lang="el-GR"/>
        </a:p>
      </dgm:t>
    </dgm:pt>
    <dgm:pt modelId="{71CB5FB5-5E41-4587-B2C4-EAE577058795}" type="sibTrans" cxnId="{57AF493D-FE4A-4BAA-AB01-C9C440C9A6E9}">
      <dgm:prSet/>
      <dgm:spPr/>
      <dgm:t>
        <a:bodyPr/>
        <a:lstStyle/>
        <a:p>
          <a:endParaRPr lang="el-GR"/>
        </a:p>
      </dgm:t>
    </dgm:pt>
    <dgm:pt modelId="{0BEBBDD4-3C92-4D79-B63D-851524F768F2}">
      <dgm:prSet phldrT="[Text]" custT="1"/>
      <dgm:spPr>
        <a:solidFill>
          <a:schemeClr val="accent3">
            <a:alpha val="35000"/>
          </a:schemeClr>
        </a:solidFill>
      </dgm:spPr>
      <dgm:t>
        <a:bodyPr/>
        <a:lstStyle/>
        <a:p>
          <a:endParaRPr lang="en-US" sz="1200" dirty="0"/>
        </a:p>
      </dgm:t>
    </dgm:pt>
    <dgm:pt modelId="{1B18E409-1B39-4B57-A372-CCB881AA9250}" type="parTrans" cxnId="{1AC6C28C-ADE9-46B9-BDD8-9082845AE10B}">
      <dgm:prSet/>
      <dgm:spPr/>
      <dgm:t>
        <a:bodyPr/>
        <a:lstStyle/>
        <a:p>
          <a:endParaRPr lang="el-GR"/>
        </a:p>
      </dgm:t>
    </dgm:pt>
    <dgm:pt modelId="{CB8CFF43-D3E8-4507-816C-A7763DDDB819}" type="sibTrans" cxnId="{1AC6C28C-ADE9-46B9-BDD8-9082845AE10B}">
      <dgm:prSet/>
      <dgm:spPr/>
      <dgm:t>
        <a:bodyPr/>
        <a:lstStyle/>
        <a:p>
          <a:endParaRPr lang="el-GR"/>
        </a:p>
      </dgm:t>
    </dgm:pt>
    <dgm:pt modelId="{2A91CF19-BB79-45B6-AB88-F2C8508C24AF}">
      <dgm:prSet custT="1"/>
      <dgm:spPr/>
      <dgm:t>
        <a:bodyPr/>
        <a:lstStyle/>
        <a:p>
          <a:endParaRPr lang="el-GR" sz="1200" dirty="0">
            <a:latin typeface="Arial" charset="0"/>
            <a:cs typeface="Arial" charset="0"/>
          </a:endParaRPr>
        </a:p>
      </dgm:t>
    </dgm:pt>
    <dgm:pt modelId="{0A6A5FA6-46EA-4143-9495-87B8D328648E}" type="parTrans" cxnId="{E4CF9307-8572-4A6C-8783-43010BE0095F}">
      <dgm:prSet/>
      <dgm:spPr/>
      <dgm:t>
        <a:bodyPr/>
        <a:lstStyle/>
        <a:p>
          <a:endParaRPr lang="el-GR"/>
        </a:p>
      </dgm:t>
    </dgm:pt>
    <dgm:pt modelId="{37A17316-63A5-4804-B3EC-36B7FFEF91AB}" type="sibTrans" cxnId="{E4CF9307-8572-4A6C-8783-43010BE0095F}">
      <dgm:prSet/>
      <dgm:spPr/>
      <dgm:t>
        <a:bodyPr/>
        <a:lstStyle/>
        <a:p>
          <a:endParaRPr lang="el-GR"/>
        </a:p>
      </dgm:t>
    </dgm:pt>
    <dgm:pt modelId="{E64DA256-3D1E-D145-B219-09013C2EA6A7}" type="pres">
      <dgm:prSet presAssocID="{362EBFE0-2CC9-4442-A1ED-E9588166A312}" presName="Name0" presStyleCnt="0">
        <dgm:presLayoutVars>
          <dgm:dir/>
          <dgm:animLvl val="lvl"/>
          <dgm:resizeHandles val="exact"/>
        </dgm:presLayoutVars>
      </dgm:prSet>
      <dgm:spPr/>
      <dgm:t>
        <a:bodyPr/>
        <a:lstStyle/>
        <a:p>
          <a:endParaRPr lang="en-US"/>
        </a:p>
      </dgm:t>
    </dgm:pt>
    <dgm:pt modelId="{F77270BF-7246-E845-8ADD-81810A35AF94}" type="pres">
      <dgm:prSet presAssocID="{72BEE0F6-8DD8-7F40-9720-77340F27AA2F}" presName="composite" presStyleCnt="0"/>
      <dgm:spPr/>
    </dgm:pt>
    <dgm:pt modelId="{2F1984DC-692E-EB4B-A35F-739B7577AA5E}" type="pres">
      <dgm:prSet presAssocID="{72BEE0F6-8DD8-7F40-9720-77340F27AA2F}" presName="parTx" presStyleLbl="alignNode1" presStyleIdx="0" presStyleCnt="3">
        <dgm:presLayoutVars>
          <dgm:chMax val="0"/>
          <dgm:chPref val="0"/>
          <dgm:bulletEnabled val="1"/>
        </dgm:presLayoutVars>
      </dgm:prSet>
      <dgm:spPr/>
      <dgm:t>
        <a:bodyPr/>
        <a:lstStyle/>
        <a:p>
          <a:endParaRPr lang="en-US"/>
        </a:p>
      </dgm:t>
    </dgm:pt>
    <dgm:pt modelId="{F7E0AA39-D29B-DF48-ACF9-8A71D4D16164}" type="pres">
      <dgm:prSet presAssocID="{72BEE0F6-8DD8-7F40-9720-77340F27AA2F}" presName="desTx" presStyleLbl="alignAccFollowNode1" presStyleIdx="0" presStyleCnt="3" custLinFactNeighborX="-1153" custLinFactNeighborY="-781">
        <dgm:presLayoutVars>
          <dgm:bulletEnabled val="1"/>
        </dgm:presLayoutVars>
      </dgm:prSet>
      <dgm:spPr/>
      <dgm:t>
        <a:bodyPr/>
        <a:lstStyle/>
        <a:p>
          <a:endParaRPr lang="en-US"/>
        </a:p>
      </dgm:t>
    </dgm:pt>
    <dgm:pt modelId="{9EB12544-85B4-E64C-B352-74A24C994EF1}" type="pres">
      <dgm:prSet presAssocID="{65295BF4-29BA-7243-80D8-0B9846E3AD0E}" presName="space" presStyleCnt="0"/>
      <dgm:spPr/>
    </dgm:pt>
    <dgm:pt modelId="{254BF266-6705-C94F-8393-86F78B2C532F}" type="pres">
      <dgm:prSet presAssocID="{7BEC921B-2978-A145-91C7-7B7DB80AD96B}" presName="composite" presStyleCnt="0"/>
      <dgm:spPr/>
    </dgm:pt>
    <dgm:pt modelId="{D5D37FB6-A3FB-C94A-9BEB-A24653F8D6CB}" type="pres">
      <dgm:prSet presAssocID="{7BEC921B-2978-A145-91C7-7B7DB80AD96B}" presName="parTx" presStyleLbl="alignNode1" presStyleIdx="1" presStyleCnt="3" custLinFactNeighborX="385" custLinFactNeighborY="2884">
        <dgm:presLayoutVars>
          <dgm:chMax val="0"/>
          <dgm:chPref val="0"/>
          <dgm:bulletEnabled val="1"/>
        </dgm:presLayoutVars>
      </dgm:prSet>
      <dgm:spPr/>
      <dgm:t>
        <a:bodyPr/>
        <a:lstStyle/>
        <a:p>
          <a:endParaRPr lang="en-US"/>
        </a:p>
      </dgm:t>
    </dgm:pt>
    <dgm:pt modelId="{0BAA475C-5857-2446-A421-12A755165AB4}" type="pres">
      <dgm:prSet presAssocID="{7BEC921B-2978-A145-91C7-7B7DB80AD96B}" presName="desTx" presStyleLbl="alignAccFollowNode1" presStyleIdx="1" presStyleCnt="3">
        <dgm:presLayoutVars>
          <dgm:bulletEnabled val="1"/>
        </dgm:presLayoutVars>
      </dgm:prSet>
      <dgm:spPr/>
      <dgm:t>
        <a:bodyPr/>
        <a:lstStyle/>
        <a:p>
          <a:endParaRPr lang="en-US"/>
        </a:p>
      </dgm:t>
    </dgm:pt>
    <dgm:pt modelId="{F8A93A83-D1EF-EE4D-8E08-862519EBC7F1}" type="pres">
      <dgm:prSet presAssocID="{315D5D56-D0F7-8540-999E-6AAA34EB06BC}" presName="space" presStyleCnt="0"/>
      <dgm:spPr/>
    </dgm:pt>
    <dgm:pt modelId="{E0CA2F90-B927-5043-B588-AA71F4D65459}" type="pres">
      <dgm:prSet presAssocID="{61EF1BCE-3C16-8044-8FE3-DE797A9F4416}" presName="composite" presStyleCnt="0"/>
      <dgm:spPr/>
    </dgm:pt>
    <dgm:pt modelId="{1BAF68A3-6343-5B48-8396-BB17A20DDA68}" type="pres">
      <dgm:prSet presAssocID="{61EF1BCE-3C16-8044-8FE3-DE797A9F4416}" presName="parTx" presStyleLbl="alignNode1" presStyleIdx="2" presStyleCnt="3" custLinFactNeighborX="-385" custLinFactNeighborY="1923">
        <dgm:presLayoutVars>
          <dgm:chMax val="0"/>
          <dgm:chPref val="0"/>
          <dgm:bulletEnabled val="1"/>
        </dgm:presLayoutVars>
      </dgm:prSet>
      <dgm:spPr/>
      <dgm:t>
        <a:bodyPr/>
        <a:lstStyle/>
        <a:p>
          <a:endParaRPr lang="en-US"/>
        </a:p>
      </dgm:t>
    </dgm:pt>
    <dgm:pt modelId="{D2C71835-8C3A-504E-BB7C-947068353370}" type="pres">
      <dgm:prSet presAssocID="{61EF1BCE-3C16-8044-8FE3-DE797A9F4416}" presName="desTx" presStyleLbl="alignAccFollowNode1" presStyleIdx="2" presStyleCnt="3">
        <dgm:presLayoutVars>
          <dgm:bulletEnabled val="1"/>
        </dgm:presLayoutVars>
      </dgm:prSet>
      <dgm:spPr/>
      <dgm:t>
        <a:bodyPr/>
        <a:lstStyle/>
        <a:p>
          <a:endParaRPr lang="en-US"/>
        </a:p>
      </dgm:t>
    </dgm:pt>
  </dgm:ptLst>
  <dgm:cxnLst>
    <dgm:cxn modelId="{B62D733A-12AF-4E8F-90A2-A335034186E0}" type="presOf" srcId="{3EAB1780-AE58-40F7-A7F6-D5AB8E6E4A62}" destId="{F7E0AA39-D29B-DF48-ACF9-8A71D4D16164}" srcOrd="0" destOrd="6" presId="urn:microsoft.com/office/officeart/2005/8/layout/hList1"/>
    <dgm:cxn modelId="{7DC99012-D91F-6542-A4A1-2C92DC25C65C}" srcId="{362EBFE0-2CC9-4442-A1ED-E9588166A312}" destId="{61EF1BCE-3C16-8044-8FE3-DE797A9F4416}" srcOrd="2" destOrd="0" parTransId="{052D6537-811A-E741-B3A7-DFAF340E5272}" sibTransId="{58C2D8A6-E4C7-5943-A73C-8B79AF8F8698}"/>
    <dgm:cxn modelId="{1AC6C28C-ADE9-46B9-BDD8-9082845AE10B}" srcId="{61EF1BCE-3C16-8044-8FE3-DE797A9F4416}" destId="{0BEBBDD4-3C92-4D79-B63D-851524F768F2}" srcOrd="1" destOrd="0" parTransId="{1B18E409-1B39-4B57-A372-CCB881AA9250}" sibTransId="{CB8CFF43-D3E8-4507-816C-A7763DDDB819}"/>
    <dgm:cxn modelId="{8C891291-7611-4F69-92CF-1B20176F02A6}" srcId="{72BEE0F6-8DD8-7F40-9720-77340F27AA2F}" destId="{DDFF709A-E29C-4C35-9AE5-8954718A75FE}" srcOrd="5" destOrd="0" parTransId="{58BFB96F-A752-4BCC-AAE8-278FD131A29F}" sibTransId="{148DA41F-87E4-4C5D-AEDA-30344AC61C14}"/>
    <dgm:cxn modelId="{E4CF9307-8572-4A6C-8783-43010BE0095F}" srcId="{61EF1BCE-3C16-8044-8FE3-DE797A9F4416}" destId="{2A91CF19-BB79-45B6-AB88-F2C8508C24AF}" srcOrd="3" destOrd="0" parTransId="{0A6A5FA6-46EA-4143-9495-87B8D328648E}" sibTransId="{37A17316-63A5-4804-B3EC-36B7FFEF91AB}"/>
    <dgm:cxn modelId="{FFE7DD58-B284-4A5D-9FF9-87DD1ACE11E5}" type="presOf" srcId="{0BEBBDD4-3C92-4D79-B63D-851524F768F2}" destId="{D2C71835-8C3A-504E-BB7C-947068353370}" srcOrd="0" destOrd="1" presId="urn:microsoft.com/office/officeart/2005/8/layout/hList1"/>
    <dgm:cxn modelId="{06341D25-1B6D-4C41-BD90-CD1BF5BAADB8}" type="presOf" srcId="{68026B56-ED7D-4D43-A073-3EF7E22EDEF3}" destId="{D2C71835-8C3A-504E-BB7C-947068353370}" srcOrd="0" destOrd="0" presId="urn:microsoft.com/office/officeart/2005/8/layout/hList1"/>
    <dgm:cxn modelId="{AFE5460F-3747-4B0B-94B1-FA85B8B3FAAF}" type="presOf" srcId="{362EBFE0-2CC9-4442-A1ED-E9588166A312}" destId="{E64DA256-3D1E-D145-B219-09013C2EA6A7}" srcOrd="0" destOrd="0" presId="urn:microsoft.com/office/officeart/2005/8/layout/hList1"/>
    <dgm:cxn modelId="{7536C8A1-0EDB-4551-8E44-5774715A2C31}" srcId="{7BEC921B-2978-A145-91C7-7B7DB80AD96B}" destId="{38AB0C11-DCDA-4216-AF5F-6607CE790CCE}" srcOrd="6" destOrd="0" parTransId="{479814EA-C22D-4301-92FD-24B3A0F3A36F}" sibTransId="{7C8FE24D-8C1A-4D1C-A355-CD59CBAB22FA}"/>
    <dgm:cxn modelId="{8BBFD459-14F3-450E-8036-48EEAED48D2B}" type="presOf" srcId="{7519E3A1-EBD8-4B7C-B33A-64B98C019181}" destId="{D2C71835-8C3A-504E-BB7C-947068353370}" srcOrd="0" destOrd="4" presId="urn:microsoft.com/office/officeart/2005/8/layout/hList1"/>
    <dgm:cxn modelId="{07DFD8AA-C548-439E-9675-89132EC03582}" srcId="{7BEC921B-2978-A145-91C7-7B7DB80AD96B}" destId="{2809CDE1-110E-4451-BF5A-48BB8DB7AB0A}" srcOrd="1" destOrd="0" parTransId="{0512A643-7741-4D3E-A3C0-C59E24728CEA}" sibTransId="{761064CD-9D8A-47DC-ACD6-8143667E05D0}"/>
    <dgm:cxn modelId="{B05A4737-63A1-429E-A520-84FF2CA5368F}" type="presOf" srcId="{95354E28-D773-AD47-AE12-BAC4FC2C9EC6}" destId="{0BAA475C-5857-2446-A421-12A755165AB4}" srcOrd="0" destOrd="0" presId="urn:microsoft.com/office/officeart/2005/8/layout/hList1"/>
    <dgm:cxn modelId="{0572C436-6AF7-4EF3-BB46-62FD5F716CBC}" srcId="{72BEE0F6-8DD8-7F40-9720-77340F27AA2F}" destId="{0035F164-E218-4EB3-A70D-8C578FDFF69E}" srcOrd="4" destOrd="0" parTransId="{67E3FD9F-7371-4BDC-96FF-141338AB012A}" sibTransId="{E0911C51-CE26-4E14-B46C-F90C85B8D1B4}"/>
    <dgm:cxn modelId="{E3497D0B-C666-FA4F-9FC1-275415B06FDB}" srcId="{7BEC921B-2978-A145-91C7-7B7DB80AD96B}" destId="{95354E28-D773-AD47-AE12-BAC4FC2C9EC6}" srcOrd="0" destOrd="0" parTransId="{639A2CC9-E352-6447-8411-A90A57D1DC29}" sibTransId="{6C3E17D0-2C5B-FB4B-90CA-9B9B5038630E}"/>
    <dgm:cxn modelId="{B716EDF3-3AAE-4A96-9E7F-F955A6F794E7}" type="presOf" srcId="{2A91CF19-BB79-45B6-AB88-F2C8508C24AF}" destId="{D2C71835-8C3A-504E-BB7C-947068353370}" srcOrd="0" destOrd="3" presId="urn:microsoft.com/office/officeart/2005/8/layout/hList1"/>
    <dgm:cxn modelId="{4E356820-B557-448B-AA91-0A7ED83B6CC8}" type="presOf" srcId="{38AB0C11-DCDA-4216-AF5F-6607CE790CCE}" destId="{0BAA475C-5857-2446-A421-12A755165AB4}" srcOrd="0" destOrd="6" presId="urn:microsoft.com/office/officeart/2005/8/layout/hList1"/>
    <dgm:cxn modelId="{FA1D0660-E165-4F16-95EF-D8E5AF0E2820}" srcId="{7BEC921B-2978-A145-91C7-7B7DB80AD96B}" destId="{37EC7F75-D0D5-49C8-877E-71239E8B55CD}" srcOrd="4" destOrd="0" parTransId="{760AA4B5-E295-4A53-916F-FB97B3EE61E2}" sibTransId="{354F3744-1AEB-4BAD-969A-63471C8BA5E4}"/>
    <dgm:cxn modelId="{6C91EF18-7E7E-4C7B-8C3F-0CD4C2BCBC13}" srcId="{72BEE0F6-8DD8-7F40-9720-77340F27AA2F}" destId="{3EAB1780-AE58-40F7-A7F6-D5AB8E6E4A62}" srcOrd="6" destOrd="0" parTransId="{4C5232E7-BEFE-46D9-B77D-9776C2F3A986}" sibTransId="{E911C6DC-358F-4F89-87CC-48A4CAFCBF0C}"/>
    <dgm:cxn modelId="{1059F321-F2F3-449F-9BAA-F94CFE7034E4}" type="presOf" srcId="{CCEEBC86-E719-4D0B-846F-91E3F9AD65E5}" destId="{0BAA475C-5857-2446-A421-12A755165AB4}" srcOrd="0" destOrd="2" presId="urn:microsoft.com/office/officeart/2005/8/layout/hList1"/>
    <dgm:cxn modelId="{0D3214BB-98AF-644B-A69C-AF89EB7BAF72}" srcId="{61EF1BCE-3C16-8044-8FE3-DE797A9F4416}" destId="{68026B56-ED7D-4D43-A073-3EF7E22EDEF3}" srcOrd="0" destOrd="0" parTransId="{F6A1001D-D739-E74D-BF83-61566788856C}" sibTransId="{A361A961-7873-0A49-9D4D-390381EE9334}"/>
    <dgm:cxn modelId="{542B0665-8BDF-0146-9195-34598E3701EC}" srcId="{362EBFE0-2CC9-4442-A1ED-E9588166A312}" destId="{7BEC921B-2978-A145-91C7-7B7DB80AD96B}" srcOrd="1" destOrd="0" parTransId="{48C1509C-979A-A649-BC50-0A4FE8F5721F}" sibTransId="{315D5D56-D0F7-8540-999E-6AAA34EB06BC}"/>
    <dgm:cxn modelId="{6EC438F6-09F6-432C-AE51-523DB53202E1}" srcId="{7BEC921B-2978-A145-91C7-7B7DB80AD96B}" destId="{CCEEBC86-E719-4D0B-846F-91E3F9AD65E5}" srcOrd="2" destOrd="0" parTransId="{76029C21-8AB8-4E86-A6A6-144839BE8BDD}" sibTransId="{0D7BFBE2-50B8-4779-83F6-EF9857A8D3F6}"/>
    <dgm:cxn modelId="{57AF493D-FE4A-4BAA-AB01-C9C440C9A6E9}" srcId="{61EF1BCE-3C16-8044-8FE3-DE797A9F4416}" destId="{7519E3A1-EBD8-4B7C-B33A-64B98C019181}" srcOrd="4" destOrd="0" parTransId="{5B435486-673B-45DC-990D-3081AF682A43}" sibTransId="{71CB5FB5-5E41-4587-B2C4-EAE577058795}"/>
    <dgm:cxn modelId="{9D167F21-EBBF-4BDD-B9F3-1F48406A4575}" srcId="{72BEE0F6-8DD8-7F40-9720-77340F27AA2F}" destId="{674907E9-3EE4-437F-8E90-5547798B9D56}" srcOrd="3" destOrd="0" parTransId="{CAAA2855-D5EB-4CA0-8A24-AC8C13FB82D7}" sibTransId="{165A529F-9772-4FCE-A737-2D1005FB0962}"/>
    <dgm:cxn modelId="{15989F31-0C5C-450D-AC7B-6F67294DA321}" type="presOf" srcId="{AC8BC346-9F3A-D540-A0D5-3A0EAA18686C}" destId="{F7E0AA39-D29B-DF48-ACF9-8A71D4D16164}" srcOrd="0" destOrd="0" presId="urn:microsoft.com/office/officeart/2005/8/layout/hList1"/>
    <dgm:cxn modelId="{249AB9BC-137E-1D4C-A410-E56AB12AD691}" srcId="{362EBFE0-2CC9-4442-A1ED-E9588166A312}" destId="{72BEE0F6-8DD8-7F40-9720-77340F27AA2F}" srcOrd="0" destOrd="0" parTransId="{36CFF4C7-087F-0243-91BD-9D1B6E46F19F}" sibTransId="{65295BF4-29BA-7243-80D8-0B9846E3AD0E}"/>
    <dgm:cxn modelId="{F577B4AF-D4DF-40A4-B274-DA9C445528FE}" type="presOf" srcId="{DDFF709A-E29C-4C35-9AE5-8954718A75FE}" destId="{F7E0AA39-D29B-DF48-ACF9-8A71D4D16164}" srcOrd="0" destOrd="5" presId="urn:microsoft.com/office/officeart/2005/8/layout/hList1"/>
    <dgm:cxn modelId="{B0A7EEBF-01BF-4DC7-9928-D51980FE89ED}" type="presOf" srcId="{9E3C200D-785E-4A0B-A54D-6941B017EBF2}" destId="{0BAA475C-5857-2446-A421-12A755165AB4}" srcOrd="0" destOrd="5" presId="urn:microsoft.com/office/officeart/2005/8/layout/hList1"/>
    <dgm:cxn modelId="{43115DCD-F238-4C0A-B5F6-B658C17FEB76}" srcId="{7BEC921B-2978-A145-91C7-7B7DB80AD96B}" destId="{9E3C200D-785E-4A0B-A54D-6941B017EBF2}" srcOrd="5" destOrd="0" parTransId="{CD3AF636-9161-48FC-BD13-0E644C3399A1}" sibTransId="{0E90A415-D1A9-44ED-8B99-4A0836D6A4D4}"/>
    <dgm:cxn modelId="{0BDBE10C-D014-44D2-B94A-C913AC347306}" type="presOf" srcId="{762132DA-7B29-45D1-B625-C873540C81DD}" destId="{0BAA475C-5857-2446-A421-12A755165AB4}" srcOrd="0" destOrd="3" presId="urn:microsoft.com/office/officeart/2005/8/layout/hList1"/>
    <dgm:cxn modelId="{A439DC4C-D2A5-4670-93D1-9A78C154BB1E}" type="presOf" srcId="{9D42CB54-327E-4DBC-AEB4-404FA1B516B3}" destId="{D2C71835-8C3A-504E-BB7C-947068353370}" srcOrd="0" destOrd="2" presId="urn:microsoft.com/office/officeart/2005/8/layout/hList1"/>
    <dgm:cxn modelId="{9C0282F4-B34D-46DB-97C7-81801281A680}" type="presOf" srcId="{674907E9-3EE4-437F-8E90-5547798B9D56}" destId="{F7E0AA39-D29B-DF48-ACF9-8A71D4D16164}" srcOrd="0" destOrd="3" presId="urn:microsoft.com/office/officeart/2005/8/layout/hList1"/>
    <dgm:cxn modelId="{C7C4CFF9-139B-4B31-BD75-3C0E7ED2BCF7}" type="presOf" srcId="{2809CDE1-110E-4451-BF5A-48BB8DB7AB0A}" destId="{0BAA475C-5857-2446-A421-12A755165AB4}" srcOrd="0" destOrd="1" presId="urn:microsoft.com/office/officeart/2005/8/layout/hList1"/>
    <dgm:cxn modelId="{8DD9E531-33FA-4A84-B987-55BD04F9DAA3}" srcId="{7BEC921B-2978-A145-91C7-7B7DB80AD96B}" destId="{762132DA-7B29-45D1-B625-C873540C81DD}" srcOrd="3" destOrd="0" parTransId="{50262E78-1EAE-47DC-8477-67520825D0E1}" sibTransId="{9DEFBCA1-8F03-4B1B-B2D3-8C46AE47A2F6}"/>
    <dgm:cxn modelId="{648B07D0-2FB0-FC43-BD7D-CBF62545931D}" srcId="{72BEE0F6-8DD8-7F40-9720-77340F27AA2F}" destId="{AC8BC346-9F3A-D540-A0D5-3A0EAA18686C}" srcOrd="0" destOrd="0" parTransId="{D278E486-C791-374E-90F9-855659E3D7FA}" sibTransId="{EAFBFAAB-A388-5949-89AA-351065BA5BDA}"/>
    <dgm:cxn modelId="{E6BCB01D-40F4-4CFF-ABAB-30B103A050D9}" type="presOf" srcId="{0035F164-E218-4EB3-A70D-8C578FDFF69E}" destId="{F7E0AA39-D29B-DF48-ACF9-8A71D4D16164}" srcOrd="0" destOrd="4" presId="urn:microsoft.com/office/officeart/2005/8/layout/hList1"/>
    <dgm:cxn modelId="{138B88DA-487C-41B4-82B6-6EE403EA7721}" type="presOf" srcId="{7BEC921B-2978-A145-91C7-7B7DB80AD96B}" destId="{D5D37FB6-A3FB-C94A-9BEB-A24653F8D6CB}" srcOrd="0" destOrd="0" presId="urn:microsoft.com/office/officeart/2005/8/layout/hList1"/>
    <dgm:cxn modelId="{1FCC1EC1-8149-4FE8-997A-CE821C4536F8}" type="presOf" srcId="{72BEE0F6-8DD8-7F40-9720-77340F27AA2F}" destId="{2F1984DC-692E-EB4B-A35F-739B7577AA5E}" srcOrd="0" destOrd="0" presId="urn:microsoft.com/office/officeart/2005/8/layout/hList1"/>
    <dgm:cxn modelId="{A39F7F91-F7E5-4BFB-B0C5-C104C968512E}" srcId="{72BEE0F6-8DD8-7F40-9720-77340F27AA2F}" destId="{50B29DF1-502A-47F2-9E39-71E4937036E7}" srcOrd="1" destOrd="0" parTransId="{8BBFE3D0-D60C-4684-B458-9E78691CDBFB}" sibTransId="{C2CD3C8B-A90C-45E6-A845-25876C478CF6}"/>
    <dgm:cxn modelId="{9E64115C-BE24-4F95-B90D-9B8B71E57054}" type="presOf" srcId="{50B29DF1-502A-47F2-9E39-71E4937036E7}" destId="{F7E0AA39-D29B-DF48-ACF9-8A71D4D16164}" srcOrd="0" destOrd="1" presId="urn:microsoft.com/office/officeart/2005/8/layout/hList1"/>
    <dgm:cxn modelId="{724711B0-79E2-434D-8A11-596BA7317DD4}" srcId="{72BEE0F6-8DD8-7F40-9720-77340F27AA2F}" destId="{B7B9B099-7499-41D9-9B04-6736F38CB1CC}" srcOrd="2" destOrd="0" parTransId="{F94915DE-2E28-4714-85C2-ACDD68E76898}" sibTransId="{3D1B0BF0-2BDE-49BA-90FC-66B184D81C93}"/>
    <dgm:cxn modelId="{E3439680-4F8A-460B-A3B8-BCA2C3F22398}" srcId="{61EF1BCE-3C16-8044-8FE3-DE797A9F4416}" destId="{9D42CB54-327E-4DBC-AEB4-404FA1B516B3}" srcOrd="2" destOrd="0" parTransId="{17A95069-FC10-4F4C-9BD3-2BA81CB1DB2F}" sibTransId="{0BCE741F-7059-4382-BB10-E1F8F303DD80}"/>
    <dgm:cxn modelId="{3F7A17EF-9F74-44FB-830B-A7687CDA4AE3}" type="presOf" srcId="{61EF1BCE-3C16-8044-8FE3-DE797A9F4416}" destId="{1BAF68A3-6343-5B48-8396-BB17A20DDA68}" srcOrd="0" destOrd="0" presId="urn:microsoft.com/office/officeart/2005/8/layout/hList1"/>
    <dgm:cxn modelId="{E0FB475F-74D8-40D2-85F2-6DF56651A2B4}" type="presOf" srcId="{37EC7F75-D0D5-49C8-877E-71239E8B55CD}" destId="{0BAA475C-5857-2446-A421-12A755165AB4}" srcOrd="0" destOrd="4" presId="urn:microsoft.com/office/officeart/2005/8/layout/hList1"/>
    <dgm:cxn modelId="{C5378D5F-1962-474A-97E2-EB4088EDD60E}" type="presOf" srcId="{B7B9B099-7499-41D9-9B04-6736F38CB1CC}" destId="{F7E0AA39-D29B-DF48-ACF9-8A71D4D16164}" srcOrd="0" destOrd="2" presId="urn:microsoft.com/office/officeart/2005/8/layout/hList1"/>
    <dgm:cxn modelId="{98590704-B3F9-4C50-BB97-3AD5E71EBA78}" type="presParOf" srcId="{E64DA256-3D1E-D145-B219-09013C2EA6A7}" destId="{F77270BF-7246-E845-8ADD-81810A35AF94}" srcOrd="0" destOrd="0" presId="urn:microsoft.com/office/officeart/2005/8/layout/hList1"/>
    <dgm:cxn modelId="{CCFD37F1-C1AC-4F29-8AD2-4AF57B403E2F}" type="presParOf" srcId="{F77270BF-7246-E845-8ADD-81810A35AF94}" destId="{2F1984DC-692E-EB4B-A35F-739B7577AA5E}" srcOrd="0" destOrd="0" presId="urn:microsoft.com/office/officeart/2005/8/layout/hList1"/>
    <dgm:cxn modelId="{0E239E03-8CCE-4146-80F4-C9D5FDE50FB6}" type="presParOf" srcId="{F77270BF-7246-E845-8ADD-81810A35AF94}" destId="{F7E0AA39-D29B-DF48-ACF9-8A71D4D16164}" srcOrd="1" destOrd="0" presId="urn:microsoft.com/office/officeart/2005/8/layout/hList1"/>
    <dgm:cxn modelId="{31623C29-8562-4AF1-8844-F7D723A7562A}" type="presParOf" srcId="{E64DA256-3D1E-D145-B219-09013C2EA6A7}" destId="{9EB12544-85B4-E64C-B352-74A24C994EF1}" srcOrd="1" destOrd="0" presId="urn:microsoft.com/office/officeart/2005/8/layout/hList1"/>
    <dgm:cxn modelId="{9CAFA907-404F-4939-B3F2-86F1E37B743E}" type="presParOf" srcId="{E64DA256-3D1E-D145-B219-09013C2EA6A7}" destId="{254BF266-6705-C94F-8393-86F78B2C532F}" srcOrd="2" destOrd="0" presId="urn:microsoft.com/office/officeart/2005/8/layout/hList1"/>
    <dgm:cxn modelId="{AF71AF35-A92D-4801-B7AD-45EFFA9BD91E}" type="presParOf" srcId="{254BF266-6705-C94F-8393-86F78B2C532F}" destId="{D5D37FB6-A3FB-C94A-9BEB-A24653F8D6CB}" srcOrd="0" destOrd="0" presId="urn:microsoft.com/office/officeart/2005/8/layout/hList1"/>
    <dgm:cxn modelId="{1339DA6D-9B04-4F8A-B5A1-6C3DA3A084F6}" type="presParOf" srcId="{254BF266-6705-C94F-8393-86F78B2C532F}" destId="{0BAA475C-5857-2446-A421-12A755165AB4}" srcOrd="1" destOrd="0" presId="urn:microsoft.com/office/officeart/2005/8/layout/hList1"/>
    <dgm:cxn modelId="{61C516F8-B161-4C1D-8669-F387BCF8DF6D}" type="presParOf" srcId="{E64DA256-3D1E-D145-B219-09013C2EA6A7}" destId="{F8A93A83-D1EF-EE4D-8E08-862519EBC7F1}" srcOrd="3" destOrd="0" presId="urn:microsoft.com/office/officeart/2005/8/layout/hList1"/>
    <dgm:cxn modelId="{12C75AE6-61B7-449B-9749-C8534BFE0B06}" type="presParOf" srcId="{E64DA256-3D1E-D145-B219-09013C2EA6A7}" destId="{E0CA2F90-B927-5043-B588-AA71F4D65459}" srcOrd="4" destOrd="0" presId="urn:microsoft.com/office/officeart/2005/8/layout/hList1"/>
    <dgm:cxn modelId="{3AAAAB5F-F364-4B13-9105-80837AD9E71F}" type="presParOf" srcId="{E0CA2F90-B927-5043-B588-AA71F4D65459}" destId="{1BAF68A3-6343-5B48-8396-BB17A20DDA68}" srcOrd="0" destOrd="0" presId="urn:microsoft.com/office/officeart/2005/8/layout/hList1"/>
    <dgm:cxn modelId="{806037A7-2DBB-4DAF-892E-5A2CAF683866}" type="presParOf" srcId="{E0CA2F90-B927-5043-B588-AA71F4D65459}" destId="{D2C71835-8C3A-504E-BB7C-94706835337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1984DC-692E-EB4B-A35F-739B7577AA5E}">
      <dsp:nvSpPr>
        <dsp:cNvPr id="0" name=""/>
        <dsp:cNvSpPr/>
      </dsp:nvSpPr>
      <dsp:spPr>
        <a:xfrm>
          <a:off x="7307" y="0"/>
          <a:ext cx="1725424" cy="556778"/>
        </a:xfrm>
        <a:prstGeom prst="rect">
          <a:avLst/>
        </a:prstGeom>
        <a:solidFill>
          <a:schemeClr val="accent3"/>
        </a:solidFill>
        <a:ln w="9525" cap="flat" cmpd="sng" algn="ctr">
          <a:solidFill>
            <a:schemeClr val="accent3">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l-GR" sz="1600" b="1" u="none" kern="1200" dirty="0"/>
            <a:t>Υποστήριξη Παροχέων και Δικαιούχων</a:t>
          </a:r>
          <a:endParaRPr lang="en-US" sz="1600" kern="1200" dirty="0"/>
        </a:p>
      </dsp:txBody>
      <dsp:txXfrm>
        <a:off x="7307" y="0"/>
        <a:ext cx="1725424" cy="556778"/>
      </dsp:txXfrm>
    </dsp:sp>
    <dsp:sp modelId="{F7E0AA39-D29B-DF48-ACF9-8A71D4D16164}">
      <dsp:nvSpPr>
        <dsp:cNvPr id="0" name=""/>
        <dsp:cNvSpPr/>
      </dsp:nvSpPr>
      <dsp:spPr>
        <a:xfrm>
          <a:off x="0" y="556497"/>
          <a:ext cx="1725424" cy="2400734"/>
        </a:xfrm>
        <a:prstGeom prst="rect">
          <a:avLst/>
        </a:prstGeom>
        <a:solidFill>
          <a:schemeClr val="accent3">
            <a:alpha val="3500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el-GR" sz="1000" kern="1200" dirty="0">
              <a:latin typeface="Arial" charset="0"/>
              <a:cs typeface="Arial" charset="0"/>
            </a:rPr>
            <a:t>Δημιουργία ιατρικού ιστορικού των ασθενών</a:t>
          </a:r>
          <a:endParaRPr lang="en-US" sz="1000" kern="1200" dirty="0"/>
        </a:p>
        <a:p>
          <a:pPr marL="57150" lvl="1" indent="-57150" algn="l" defTabSz="444500">
            <a:lnSpc>
              <a:spcPct val="90000"/>
            </a:lnSpc>
            <a:spcBef>
              <a:spcPct val="0"/>
            </a:spcBef>
            <a:spcAft>
              <a:spcPct val="15000"/>
            </a:spcAft>
            <a:buChar char="••"/>
          </a:pPr>
          <a:endParaRPr lang="en-US" sz="1000" kern="1200" dirty="0"/>
        </a:p>
        <a:p>
          <a:pPr marL="57150" lvl="1" indent="-57150" algn="l" defTabSz="444500">
            <a:lnSpc>
              <a:spcPct val="90000"/>
            </a:lnSpc>
            <a:spcBef>
              <a:spcPct val="0"/>
            </a:spcBef>
            <a:spcAft>
              <a:spcPct val="15000"/>
            </a:spcAft>
            <a:buChar char="••"/>
          </a:pPr>
          <a:r>
            <a:rPr lang="el-GR" sz="1000" kern="1200" dirty="0">
              <a:latin typeface="Arial" charset="0"/>
              <a:cs typeface="Arial" charset="0"/>
            </a:rPr>
            <a:t>Ηλεκτρονική συνταγογράφηση, έκδοση παραπεμπτικών και ταχύτερη εξυπηρέτηση των ασθενών</a:t>
          </a:r>
        </a:p>
        <a:p>
          <a:pPr marL="57150" lvl="1" indent="-57150" algn="l" defTabSz="444500">
            <a:lnSpc>
              <a:spcPct val="90000"/>
            </a:lnSpc>
            <a:spcBef>
              <a:spcPct val="0"/>
            </a:spcBef>
            <a:spcAft>
              <a:spcPct val="15000"/>
            </a:spcAft>
            <a:buChar char="••"/>
          </a:pPr>
          <a:endParaRPr lang="el-GR" sz="1000" kern="1200" dirty="0">
            <a:latin typeface="Arial" charset="0"/>
            <a:cs typeface="Arial" charset="0"/>
          </a:endParaRPr>
        </a:p>
        <a:p>
          <a:pPr marL="57150" lvl="1" indent="-57150" algn="l" defTabSz="444500">
            <a:lnSpc>
              <a:spcPct val="90000"/>
            </a:lnSpc>
            <a:spcBef>
              <a:spcPct val="0"/>
            </a:spcBef>
            <a:spcAft>
              <a:spcPct val="15000"/>
            </a:spcAft>
            <a:buChar char="••"/>
          </a:pPr>
          <a:r>
            <a:rPr lang="el-GR" sz="1000" kern="1200" dirty="0">
              <a:latin typeface="Arial" charset="0"/>
              <a:cs typeface="Arial" charset="0"/>
            </a:rPr>
            <a:t>Διαχείριση καταλόγων δραστηριοτήτων (ιατρικών πράξεων)</a:t>
          </a:r>
        </a:p>
        <a:p>
          <a:pPr marL="57150" lvl="1" indent="-57150" algn="l" defTabSz="444500">
            <a:lnSpc>
              <a:spcPct val="90000"/>
            </a:lnSpc>
            <a:spcBef>
              <a:spcPct val="0"/>
            </a:spcBef>
            <a:spcAft>
              <a:spcPct val="15000"/>
            </a:spcAft>
            <a:buChar char="••"/>
          </a:pPr>
          <a:endParaRPr lang="el-GR" sz="1000" kern="1200" dirty="0">
            <a:latin typeface="Arial" charset="0"/>
            <a:cs typeface="Arial" charset="0"/>
          </a:endParaRPr>
        </a:p>
        <a:p>
          <a:pPr marL="57150" lvl="1" indent="-57150" algn="l" defTabSz="444500">
            <a:lnSpc>
              <a:spcPct val="90000"/>
            </a:lnSpc>
            <a:spcBef>
              <a:spcPct val="0"/>
            </a:spcBef>
            <a:spcAft>
              <a:spcPct val="15000"/>
            </a:spcAft>
            <a:buChar char="••"/>
          </a:pPr>
          <a:r>
            <a:rPr lang="el-GR" sz="1000" kern="1200" dirty="0">
              <a:latin typeface="Arial" charset="0"/>
              <a:cs typeface="Arial" charset="0"/>
            </a:rPr>
            <a:t>Υποβολή των απαιτήσεων για αποζημίωση</a:t>
          </a:r>
          <a:endParaRPr lang="el-GR" sz="1000" b="1" kern="1200" dirty="0"/>
        </a:p>
      </dsp:txBody>
      <dsp:txXfrm>
        <a:off x="0" y="556497"/>
        <a:ext cx="1725424" cy="2400734"/>
      </dsp:txXfrm>
    </dsp:sp>
    <dsp:sp modelId="{D5D37FB6-A3FB-C94A-9BEB-A24653F8D6CB}">
      <dsp:nvSpPr>
        <dsp:cNvPr id="0" name=""/>
        <dsp:cNvSpPr/>
      </dsp:nvSpPr>
      <dsp:spPr>
        <a:xfrm>
          <a:off x="1980935" y="16057"/>
          <a:ext cx="1725424" cy="556778"/>
        </a:xfrm>
        <a:prstGeom prst="rect">
          <a:avLst/>
        </a:prstGeom>
        <a:solidFill>
          <a:schemeClr val="accent3"/>
        </a:solidFill>
        <a:ln w="9525" cap="flat" cmpd="sng" algn="ctr">
          <a:solidFill>
            <a:schemeClr val="accent3">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l-GR" sz="1600" b="1" kern="1200" dirty="0">
              <a:latin typeface="Arial" charset="0"/>
              <a:cs typeface="Arial" charset="0"/>
            </a:rPr>
            <a:t>Έλεγχος Δαπανών</a:t>
          </a:r>
          <a:endParaRPr lang="en-US" sz="1600" kern="1200" dirty="0"/>
        </a:p>
      </dsp:txBody>
      <dsp:txXfrm>
        <a:off x="1980935" y="16057"/>
        <a:ext cx="1725424" cy="556778"/>
      </dsp:txXfrm>
    </dsp:sp>
    <dsp:sp modelId="{0BAA475C-5857-2446-A421-12A755165AB4}">
      <dsp:nvSpPr>
        <dsp:cNvPr id="0" name=""/>
        <dsp:cNvSpPr/>
      </dsp:nvSpPr>
      <dsp:spPr>
        <a:xfrm>
          <a:off x="1974292" y="556778"/>
          <a:ext cx="1725424" cy="2400734"/>
        </a:xfrm>
        <a:prstGeom prst="rect">
          <a:avLst/>
        </a:prstGeom>
        <a:solidFill>
          <a:schemeClr val="accent3">
            <a:alpha val="3500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l-GR" sz="1100" kern="1200" dirty="0">
              <a:latin typeface="Arial" charset="0"/>
              <a:cs typeface="Arial" charset="0"/>
            </a:rPr>
            <a:t>Καταγραφή, παρακολούθηση και έλεγχο της χρήσης προϊόντων και υπηρεσιών υγείας</a:t>
          </a:r>
          <a:endParaRPr lang="en-US" sz="1100" kern="1200" dirty="0"/>
        </a:p>
        <a:p>
          <a:pPr marL="57150" lvl="1" indent="-57150" algn="l" defTabSz="488950">
            <a:lnSpc>
              <a:spcPct val="90000"/>
            </a:lnSpc>
            <a:spcBef>
              <a:spcPct val="0"/>
            </a:spcBef>
            <a:spcAft>
              <a:spcPct val="15000"/>
            </a:spcAft>
            <a:buChar char="••"/>
          </a:pPr>
          <a:endParaRPr lang="en-US" sz="1100" kern="1200" dirty="0"/>
        </a:p>
        <a:p>
          <a:pPr marL="57150" lvl="1" indent="-57150" algn="l" defTabSz="488950">
            <a:lnSpc>
              <a:spcPct val="90000"/>
            </a:lnSpc>
            <a:spcBef>
              <a:spcPct val="0"/>
            </a:spcBef>
            <a:spcAft>
              <a:spcPct val="15000"/>
            </a:spcAft>
            <a:buChar char="••"/>
          </a:pPr>
          <a:r>
            <a:rPr lang="el-GR" sz="1100" kern="1200" dirty="0">
              <a:latin typeface="Arial" charset="0"/>
              <a:cs typeface="Arial" charset="0"/>
            </a:rPr>
            <a:t>Ανάλυση στοιχείων και λήψη διορθωτικών μέτρων</a:t>
          </a:r>
        </a:p>
        <a:p>
          <a:pPr marL="57150" lvl="1" indent="-57150" algn="l" defTabSz="488950">
            <a:lnSpc>
              <a:spcPct val="90000"/>
            </a:lnSpc>
            <a:spcBef>
              <a:spcPct val="0"/>
            </a:spcBef>
            <a:spcAft>
              <a:spcPct val="15000"/>
            </a:spcAft>
            <a:buChar char="••"/>
          </a:pPr>
          <a:endParaRPr lang="el-GR" sz="1100" kern="1200" dirty="0">
            <a:latin typeface="Arial" charset="0"/>
            <a:cs typeface="Arial" charset="0"/>
          </a:endParaRPr>
        </a:p>
        <a:p>
          <a:pPr marL="57150" lvl="1" indent="-57150" algn="l" defTabSz="488950">
            <a:lnSpc>
              <a:spcPct val="90000"/>
            </a:lnSpc>
            <a:spcBef>
              <a:spcPct val="0"/>
            </a:spcBef>
            <a:spcAft>
              <a:spcPct val="15000"/>
            </a:spcAft>
            <a:buChar char="••"/>
          </a:pPr>
          <a:r>
            <a:rPr lang="el-GR" sz="1100" kern="1200" dirty="0">
              <a:latin typeface="Arial" charset="0"/>
              <a:cs typeface="Arial" charset="0"/>
            </a:rPr>
            <a:t>Καταπολέμηση σπατάλης</a:t>
          </a:r>
        </a:p>
        <a:p>
          <a:pPr marL="57150" lvl="1" indent="-57150" algn="l" defTabSz="488950">
            <a:lnSpc>
              <a:spcPct val="90000"/>
            </a:lnSpc>
            <a:spcBef>
              <a:spcPct val="0"/>
            </a:spcBef>
            <a:spcAft>
              <a:spcPct val="15000"/>
            </a:spcAft>
            <a:buChar char="••"/>
          </a:pPr>
          <a:endParaRPr lang="el-GR" sz="1100" kern="1200" dirty="0">
            <a:latin typeface="Arial" charset="0"/>
            <a:cs typeface="Arial" charset="0"/>
          </a:endParaRPr>
        </a:p>
        <a:p>
          <a:pPr marL="57150" lvl="1" indent="-57150" algn="l" defTabSz="488950">
            <a:lnSpc>
              <a:spcPct val="90000"/>
            </a:lnSpc>
            <a:spcBef>
              <a:spcPct val="0"/>
            </a:spcBef>
            <a:spcAft>
              <a:spcPct val="15000"/>
            </a:spcAft>
            <a:buChar char="••"/>
          </a:pPr>
          <a:r>
            <a:rPr lang="el-GR" sz="1100" kern="1200" dirty="0">
              <a:latin typeface="Arial" charset="0"/>
              <a:cs typeface="Arial" charset="0"/>
            </a:rPr>
            <a:t>Εντοπισμός και πρόληψη απάτης</a:t>
          </a:r>
        </a:p>
      </dsp:txBody>
      <dsp:txXfrm>
        <a:off x="1974292" y="556778"/>
        <a:ext cx="1725424" cy="2400734"/>
      </dsp:txXfrm>
    </dsp:sp>
    <dsp:sp modelId="{1BAF68A3-6343-5B48-8396-BB17A20DDA68}">
      <dsp:nvSpPr>
        <dsp:cNvPr id="0" name=""/>
        <dsp:cNvSpPr/>
      </dsp:nvSpPr>
      <dsp:spPr>
        <a:xfrm>
          <a:off x="3934633" y="10706"/>
          <a:ext cx="1725424" cy="556778"/>
        </a:xfrm>
        <a:prstGeom prst="rect">
          <a:avLst/>
        </a:prstGeom>
        <a:solidFill>
          <a:schemeClr val="accent3"/>
        </a:solidFill>
        <a:ln w="9525" cap="flat" cmpd="sng" algn="ctr">
          <a:solidFill>
            <a:schemeClr val="accent3">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l-GR" sz="1600" b="1" kern="1200" dirty="0">
              <a:latin typeface="Arial" charset="0"/>
              <a:cs typeface="Arial" charset="0"/>
            </a:rPr>
            <a:t>Διαφάνεια και προστασία</a:t>
          </a:r>
          <a:endParaRPr lang="en-US" sz="1600" kern="1200" dirty="0"/>
        </a:p>
      </dsp:txBody>
      <dsp:txXfrm>
        <a:off x="3934633" y="10706"/>
        <a:ext cx="1725424" cy="556778"/>
      </dsp:txXfrm>
    </dsp:sp>
    <dsp:sp modelId="{D2C71835-8C3A-504E-BB7C-947068353370}">
      <dsp:nvSpPr>
        <dsp:cNvPr id="0" name=""/>
        <dsp:cNvSpPr/>
      </dsp:nvSpPr>
      <dsp:spPr>
        <a:xfrm>
          <a:off x="3941276" y="556778"/>
          <a:ext cx="1725424" cy="2400734"/>
        </a:xfrm>
        <a:prstGeom prst="rect">
          <a:avLst/>
        </a:prstGeom>
        <a:solidFill>
          <a:schemeClr val="accent3">
            <a:alpha val="3500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l-GR" sz="1200" kern="1200" dirty="0">
              <a:latin typeface="Arial" charset="0"/>
              <a:cs typeface="Arial" charset="0"/>
            </a:rPr>
            <a:t>Ολοκληρωμένη βάση δεδομένων με τη δυνατότητα επεξεργασίας και ανάλυσης</a:t>
          </a:r>
          <a:endParaRPr lang="en-US" sz="1200" kern="1200" dirty="0"/>
        </a:p>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r>
            <a:rPr lang="el-GR" sz="1200" kern="1200" dirty="0">
              <a:latin typeface="Arial" charset="0"/>
              <a:cs typeface="Arial" charset="0"/>
            </a:rPr>
            <a:t>Παρακολούθηση της αποτελεσματικότητας</a:t>
          </a:r>
          <a:r>
            <a:rPr lang="en-US" sz="1200" kern="1200" dirty="0">
              <a:latin typeface="Arial" charset="0"/>
              <a:cs typeface="Arial" charset="0"/>
            </a:rPr>
            <a:t>,</a:t>
          </a:r>
          <a:r>
            <a:rPr lang="el-GR" sz="1200" kern="1200" dirty="0">
              <a:latin typeface="Arial" charset="0"/>
              <a:cs typeface="Arial" charset="0"/>
            </a:rPr>
            <a:t> της παραγωγικότητας και της ποιότητας</a:t>
          </a:r>
        </a:p>
        <a:p>
          <a:pPr marL="114300" lvl="1" indent="-114300" algn="l" defTabSz="533400">
            <a:lnSpc>
              <a:spcPct val="90000"/>
            </a:lnSpc>
            <a:spcBef>
              <a:spcPct val="0"/>
            </a:spcBef>
            <a:spcAft>
              <a:spcPct val="15000"/>
            </a:spcAft>
            <a:buChar char="••"/>
          </a:pPr>
          <a:endParaRPr lang="el-GR" sz="1200" kern="1200" dirty="0">
            <a:latin typeface="Arial" charset="0"/>
            <a:cs typeface="Arial" charset="0"/>
          </a:endParaRPr>
        </a:p>
        <a:p>
          <a:pPr marL="57150" lvl="1" indent="-57150" algn="l" defTabSz="444500">
            <a:lnSpc>
              <a:spcPct val="90000"/>
            </a:lnSpc>
            <a:spcBef>
              <a:spcPct val="0"/>
            </a:spcBef>
            <a:spcAft>
              <a:spcPct val="15000"/>
            </a:spcAft>
            <a:buChar char="••"/>
          </a:pPr>
          <a:r>
            <a:rPr lang="el-GR" sz="1000" kern="1200" dirty="0">
              <a:latin typeface="Arial" charset="0"/>
              <a:cs typeface="Arial" charset="0"/>
            </a:rPr>
            <a:t>Χρήση δικλείδων ασφαλείας για την προστασία των δεδομένων προσωπικού χαρακτήρα</a:t>
          </a:r>
        </a:p>
      </dsp:txBody>
      <dsp:txXfrm>
        <a:off x="3941276" y="556778"/>
        <a:ext cx="1725424" cy="2400734"/>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F035CF74-364C-854E-AE14-CBDC74793035}" type="datetimeFigureOut">
              <a:rPr lang="en-US" smtClean="0"/>
              <a:pPr/>
              <a:t>6/27/2019</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29EEC74C-83BD-314B-9B6F-F8C0D3BC1F49}" type="slidenum">
              <a:rPr lang="en-US" smtClean="0"/>
              <a:pPr/>
              <a:t>‹#›</a:t>
            </a:fld>
            <a:endParaRPr lang="en-US"/>
          </a:p>
        </p:txBody>
      </p:sp>
    </p:spTree>
    <p:extLst>
      <p:ext uri="{BB962C8B-B14F-4D97-AF65-F5344CB8AC3E}">
        <p14:creationId xmlns:p14="http://schemas.microsoft.com/office/powerpoint/2010/main" val="1760454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24BB910B-1F83-8249-A25A-F8DDA4BFA949}" type="datetimeFigureOut">
              <a:rPr lang="en-US" smtClean="0"/>
              <a:pPr/>
              <a:t>6/27/2019</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0410CED5-055C-E149-B795-50731C720F95}" type="slidenum">
              <a:rPr lang="en-US" smtClean="0"/>
              <a:pPr/>
              <a:t>‹#›</a:t>
            </a:fld>
            <a:endParaRPr lang="en-US"/>
          </a:p>
        </p:txBody>
      </p:sp>
    </p:spTree>
    <p:extLst>
      <p:ext uri="{BB962C8B-B14F-4D97-AF65-F5344CB8AC3E}">
        <p14:creationId xmlns:p14="http://schemas.microsoft.com/office/powerpoint/2010/main" val="301043701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10CED5-055C-E149-B795-50731C720F95}" type="slidenum">
              <a:rPr lang="en-US" smtClean="0"/>
              <a:pPr/>
              <a:t>1</a:t>
            </a:fld>
            <a:endParaRPr lang="en-US"/>
          </a:p>
        </p:txBody>
      </p:sp>
    </p:spTree>
    <p:extLst>
      <p:ext uri="{BB962C8B-B14F-4D97-AF65-F5344CB8AC3E}">
        <p14:creationId xmlns:p14="http://schemas.microsoft.com/office/powerpoint/2010/main" val="785735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0410CED5-055C-E149-B795-50731C720F95}" type="slidenum">
              <a:rPr lang="en-US" smtClean="0"/>
              <a:pPr/>
              <a:t>2</a:t>
            </a:fld>
            <a:endParaRPr lang="en-US"/>
          </a:p>
        </p:txBody>
      </p:sp>
    </p:spTree>
    <p:extLst>
      <p:ext uri="{BB962C8B-B14F-4D97-AF65-F5344CB8AC3E}">
        <p14:creationId xmlns:p14="http://schemas.microsoft.com/office/powerpoint/2010/main" val="2573010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dirty="0"/>
              <a:t>Οι Τελικές</a:t>
            </a:r>
            <a:r>
              <a:rPr lang="el-GR" baseline="0" dirty="0"/>
              <a:t> Απαιτήσεις έχουν καθοριστεί στην λεπτομέρεια που υπήρχε την δεδομένη χρονική στιγμή και σε γενική μορφή π.χ. Το Σύστημα πρέπει να υποστηρίζει την έκδοση και την διαχείριση παραπεμπτικών που να περιλαμβάνουν τα ακόλουθα πεδία και να εφαρμόζουν τους ακόλουθους κανόνες. Δεν υπάρχουν όμως ακριβείς περιγραφές πως είναι η οθόνη του </a:t>
            </a:r>
            <a:r>
              <a:rPr lang="en-GB" baseline="0" dirty="0"/>
              <a:t>referral</a:t>
            </a:r>
            <a:r>
              <a:rPr lang="el-GR" baseline="0" dirty="0"/>
              <a:t>, πότε εκδίδει το </a:t>
            </a:r>
            <a:r>
              <a:rPr lang="en-GB" baseline="0" dirty="0"/>
              <a:t>referral </a:t>
            </a:r>
            <a:r>
              <a:rPr lang="el-GR" baseline="0" dirty="0"/>
              <a:t>ο γιατρός κοκ.</a:t>
            </a:r>
            <a:endParaRPr lang="el-GR" dirty="0"/>
          </a:p>
        </p:txBody>
      </p:sp>
      <p:sp>
        <p:nvSpPr>
          <p:cNvPr id="4" name="Slide Number Placeholder 3"/>
          <p:cNvSpPr>
            <a:spLocks noGrp="1"/>
          </p:cNvSpPr>
          <p:nvPr>
            <p:ph type="sldNum" sz="quarter" idx="10"/>
          </p:nvPr>
        </p:nvSpPr>
        <p:spPr/>
        <p:txBody>
          <a:bodyPr/>
          <a:lstStyle/>
          <a:p>
            <a:fld id="{BB7630F4-0F6A-46EF-8306-D3B5C3864B61}" type="slidenum">
              <a:rPr lang="el-GR" smtClean="0"/>
              <a:pPr/>
              <a:t>4</a:t>
            </a:fld>
            <a:endParaRPr lang="el-GR"/>
          </a:p>
        </p:txBody>
      </p:sp>
    </p:spTree>
    <p:extLst>
      <p:ext uri="{BB962C8B-B14F-4D97-AF65-F5344CB8AC3E}">
        <p14:creationId xmlns:p14="http://schemas.microsoft.com/office/powerpoint/2010/main" val="3574336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dirty="0"/>
              <a:t>Κατά κύριο λόγο</a:t>
            </a:r>
            <a:r>
              <a:rPr lang="el-GR" baseline="0" dirty="0"/>
              <a:t> ένα </a:t>
            </a:r>
            <a:r>
              <a:rPr lang="en-GB" baseline="0" dirty="0"/>
              <a:t>Administration System, </a:t>
            </a:r>
            <a:r>
              <a:rPr lang="el-GR" baseline="0" dirty="0"/>
              <a:t>ή καλύτερα ένα σύστημα διαχείρισης απαιτήσεων.</a:t>
            </a:r>
          </a:p>
          <a:p>
            <a:r>
              <a:rPr lang="el-GR" baseline="0" dirty="0"/>
              <a:t>Στην πιο απλή του μορφή ο σκοπός του είναι να λαμβάνει αιτήματα από τους </a:t>
            </a:r>
            <a:r>
              <a:rPr lang="el-GR" baseline="0" dirty="0" err="1"/>
              <a:t>παροχεις</a:t>
            </a:r>
            <a:r>
              <a:rPr lang="el-GR" baseline="0" dirty="0"/>
              <a:t> για πληρωμή.</a:t>
            </a:r>
            <a:endParaRPr lang="el-GR" dirty="0"/>
          </a:p>
        </p:txBody>
      </p:sp>
      <p:sp>
        <p:nvSpPr>
          <p:cNvPr id="4" name="Slide Number Placeholder 3"/>
          <p:cNvSpPr>
            <a:spLocks noGrp="1"/>
          </p:cNvSpPr>
          <p:nvPr>
            <p:ph type="sldNum" sz="quarter" idx="10"/>
          </p:nvPr>
        </p:nvSpPr>
        <p:spPr/>
        <p:txBody>
          <a:bodyPr/>
          <a:lstStyle/>
          <a:p>
            <a:fld id="{BB7630F4-0F6A-46EF-8306-D3B5C3864B61}" type="slidenum">
              <a:rPr lang="el-GR" smtClean="0"/>
              <a:pPr/>
              <a:t>7</a:t>
            </a:fld>
            <a:endParaRPr lang="el-GR"/>
          </a:p>
        </p:txBody>
      </p:sp>
    </p:spTree>
    <p:extLst>
      <p:ext uri="{BB962C8B-B14F-4D97-AF65-F5344CB8AC3E}">
        <p14:creationId xmlns:p14="http://schemas.microsoft.com/office/powerpoint/2010/main" val="4237645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sz="1200" dirty="0" err="1">
                <a:solidFill>
                  <a:srgbClr val="FF0000"/>
                </a:solidFill>
              </a:rPr>
              <a:t>To</a:t>
            </a:r>
            <a:r>
              <a:rPr lang="el-GR" dirty="0">
                <a:solidFill>
                  <a:srgbClr val="FF0000"/>
                </a:solidFill>
              </a:rPr>
              <a:t> </a:t>
            </a:r>
            <a:r>
              <a:rPr lang="el-GR" sz="1200" dirty="0">
                <a:solidFill>
                  <a:srgbClr val="FF0000"/>
                </a:solidFill>
              </a:rPr>
              <a:t>ΣΠ δεν θα υποκαταστήσει τα πιο κάτω. Το</a:t>
            </a:r>
            <a:r>
              <a:rPr lang="el-GR" sz="1200" baseline="0" dirty="0">
                <a:solidFill>
                  <a:srgbClr val="FF0000"/>
                </a:solidFill>
              </a:rPr>
              <a:t> ΣΠ του ΟΑΥ θα συνυπάρχει με τα συστήματα διαχείρισης Ιατρικών Χώρων</a:t>
            </a:r>
            <a:endParaRPr lang="en-GB" dirty="0"/>
          </a:p>
          <a:p>
            <a:r>
              <a:rPr lang="el-GR" dirty="0"/>
              <a:t>Το ΣΠ δεν έχει στόχο να αντικαταστήσει τα υφιστάμενα συστήματα</a:t>
            </a:r>
            <a:r>
              <a:rPr lang="el-GR" baseline="0" dirty="0"/>
              <a:t> ούτε και να παρεμβαίνει στα της διαχείρισης οποιουδήποτε ιατρικού χώρου.</a:t>
            </a:r>
            <a:endParaRPr lang="el-GR" dirty="0"/>
          </a:p>
        </p:txBody>
      </p:sp>
      <p:sp>
        <p:nvSpPr>
          <p:cNvPr id="4" name="Slide Number Placeholder 3"/>
          <p:cNvSpPr>
            <a:spLocks noGrp="1"/>
          </p:cNvSpPr>
          <p:nvPr>
            <p:ph type="sldNum" sz="quarter" idx="10"/>
          </p:nvPr>
        </p:nvSpPr>
        <p:spPr/>
        <p:txBody>
          <a:bodyPr/>
          <a:lstStyle/>
          <a:p>
            <a:fld id="{BB7630F4-0F6A-46EF-8306-D3B5C3864B61}" type="slidenum">
              <a:rPr lang="el-GR" smtClean="0"/>
              <a:pPr/>
              <a:t>8</a:t>
            </a:fld>
            <a:endParaRPr lang="el-GR"/>
          </a:p>
        </p:txBody>
      </p:sp>
    </p:spTree>
    <p:extLst>
      <p:ext uri="{BB962C8B-B14F-4D97-AF65-F5344CB8AC3E}">
        <p14:creationId xmlns:p14="http://schemas.microsoft.com/office/powerpoint/2010/main" val="1674685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t>Click to edit Master title style</a:t>
            </a:r>
            <a:endParaRPr lang="en-US" dirty="0"/>
          </a:p>
        </p:txBody>
      </p:sp>
      <p:sp>
        <p:nvSpPr>
          <p:cNvPr id="3" name="Content Placeholder 2"/>
          <p:cNvSpPr>
            <a:spLocks noGrp="1"/>
          </p:cNvSpPr>
          <p:nvPr>
            <p:ph idx="1"/>
          </p:nvPr>
        </p:nvSpPr>
        <p:spPr/>
        <p:txBody>
          <a:bodyPr/>
          <a:lstStyle>
            <a:lvl1pPr>
              <a:defRPr sz="1600"/>
            </a:lvl1pPr>
            <a:lvl2pPr>
              <a:buClr>
                <a:schemeClr val="accent3"/>
              </a:buClr>
              <a:defRPr/>
            </a:lvl2pPr>
            <a:lvl3pPr>
              <a:buClr>
                <a:schemeClr val="accent3"/>
              </a:buClr>
              <a:defRPr/>
            </a:lvl3pPr>
            <a:lvl4pPr marL="1657350" indent="-285750">
              <a:buClr>
                <a:schemeClr val="accent3"/>
              </a:buClr>
              <a:buFont typeface="Arial"/>
              <a:buChar char="•"/>
              <a:defRPr/>
            </a:lvl4pPr>
            <a:lvl5pPr marL="2114550" indent="-285750">
              <a:buClr>
                <a:schemeClr val="accent3"/>
              </a:buClr>
              <a:buFont typeface="Lucida Grande"/>
              <a:buChar char="-"/>
              <a:defRPr sz="1400"/>
            </a:lvl5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
        <p:nvSpPr>
          <p:cNvPr id="5" name="Footer Placeholder 4"/>
          <p:cNvSpPr>
            <a:spLocks noGrp="1"/>
          </p:cNvSpPr>
          <p:nvPr>
            <p:ph type="ftr" sz="quarter" idx="11"/>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6" name="Slide Number Placeholder 5"/>
          <p:cNvSpPr>
            <a:spLocks noGrp="1"/>
          </p:cNvSpPr>
          <p:nvPr>
            <p:ph type="sldNum" sz="quarter" idx="12"/>
          </p:nvPr>
        </p:nvSpPr>
        <p:spPr/>
        <p:txBody>
          <a:bodyPr/>
          <a:lstStyle/>
          <a:p>
            <a:fld id="{E77A9D4A-5781-6445-863E-B074172A7CFA}" type="slidenum">
              <a:rPr lang="en-US" smtClean="0"/>
              <a:pPr/>
              <a:t>‹#›</a:t>
            </a:fld>
            <a:endParaRPr lang="en-US"/>
          </a:p>
        </p:txBody>
      </p:sp>
    </p:spTree>
    <p:extLst>
      <p:ext uri="{BB962C8B-B14F-4D97-AF65-F5344CB8AC3E}">
        <p14:creationId xmlns:p14="http://schemas.microsoft.com/office/powerpoint/2010/main" val="3203635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nak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Footer Placeholder 2"/>
          <p:cNvSpPr>
            <a:spLocks noGrp="1"/>
          </p:cNvSpPr>
          <p:nvPr>
            <p:ph type="ftr" sz="quarter" idx="10"/>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4" name="Slide Number Placeholder 3"/>
          <p:cNvSpPr>
            <a:spLocks noGrp="1"/>
          </p:cNvSpPr>
          <p:nvPr>
            <p:ph type="sldNum" sz="quarter" idx="11"/>
          </p:nvPr>
        </p:nvSpPr>
        <p:spPr/>
        <p:txBody>
          <a:bodyPr/>
          <a:lstStyle/>
          <a:p>
            <a:fld id="{E77A9D4A-5781-6445-863E-B074172A7CFA}" type="slidenum">
              <a:rPr lang="en-US" smtClean="0"/>
              <a:pPr/>
              <a:t>‹#›</a:t>
            </a:fld>
            <a:endParaRPr lang="en-US" dirty="0"/>
          </a:p>
        </p:txBody>
      </p:sp>
      <p:graphicFrame>
        <p:nvGraphicFramePr>
          <p:cNvPr id="5" name="Content Placeholder 5"/>
          <p:cNvGraphicFramePr>
            <a:graphicFrameLocks/>
          </p:cNvGraphicFramePr>
          <p:nvPr userDrawn="1">
            <p:extLst>
              <p:ext uri="{D42A27DB-BD31-4B8C-83A1-F6EECF244321}">
                <p14:modId xmlns:p14="http://schemas.microsoft.com/office/powerpoint/2010/main" val="4173820189"/>
              </p:ext>
            </p:extLst>
          </p:nvPr>
        </p:nvGraphicFramePr>
        <p:xfrm>
          <a:off x="457200" y="1514618"/>
          <a:ext cx="8229600" cy="3733629"/>
        </p:xfrm>
        <a:graphic>
          <a:graphicData uri="http://schemas.openxmlformats.org/drawingml/2006/table">
            <a:tbl>
              <a:tblPr firstRow="1" bandRow="1">
                <a:tableStyleId>{C083E6E3-FA7D-4D7B-A595-EF9225AFEA82}</a:tableStyleId>
              </a:tblPr>
              <a:tblGrid>
                <a:gridCol w="4168691">
                  <a:extLst>
                    <a:ext uri="{9D8B030D-6E8A-4147-A177-3AD203B41FA5}">
                      <a16:colId xmlns:a16="http://schemas.microsoft.com/office/drawing/2014/main" xmlns="" val="20000"/>
                    </a:ext>
                  </a:extLst>
                </a:gridCol>
                <a:gridCol w="2201207">
                  <a:extLst>
                    <a:ext uri="{9D8B030D-6E8A-4147-A177-3AD203B41FA5}">
                      <a16:colId xmlns:a16="http://schemas.microsoft.com/office/drawing/2014/main" xmlns="" val="20001"/>
                    </a:ext>
                  </a:extLst>
                </a:gridCol>
                <a:gridCol w="1859702">
                  <a:extLst>
                    <a:ext uri="{9D8B030D-6E8A-4147-A177-3AD203B41FA5}">
                      <a16:colId xmlns:a16="http://schemas.microsoft.com/office/drawing/2014/main" xmlns="" val="20002"/>
                    </a:ext>
                  </a:extLst>
                </a:gridCol>
              </a:tblGrid>
              <a:tr h="52191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x-none" sz="1400" b="0" i="0" u="none" strike="noStrike" cap="none" normalizeH="0" baseline="0" dirty="0">
                          <a:ln>
                            <a:noFill/>
                          </a:ln>
                          <a:solidFill>
                            <a:schemeClr val="bg1"/>
                          </a:solidFill>
                          <a:effectLst/>
                          <a:latin typeface="Arial" charset="0"/>
                          <a:ea typeface="ＭＳ Ｐゴシック" charset="0"/>
                          <a:cs typeface="ＭＳ Ｐゴシック" charset="0"/>
                        </a:rPr>
                        <a:t>xxx</a:t>
                      </a:r>
                      <a:endPar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endParaRPr>
                    </a:p>
                  </a:txBody>
                  <a:tcPr marL="180000" marR="180000" marT="180000" marB="0" anchor="ctr">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solidFill>
                      <a:schemeClr val="accent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l-GR" sz="1400" b="1" i="0" u="none" strike="noStrike" cap="none" normalizeH="0" baseline="0" dirty="0">
                          <a:ln>
                            <a:noFill/>
                          </a:ln>
                          <a:solidFill>
                            <a:schemeClr val="bg1"/>
                          </a:solidFill>
                          <a:effectLst/>
                          <a:latin typeface="Arial" charset="0"/>
                          <a:ea typeface="ＭＳ Ｐゴシック" charset="0"/>
                          <a:cs typeface="ＭＳ Ｐゴシック" charset="0"/>
                        </a:rPr>
                        <a:t>xx</a:t>
                      </a:r>
                      <a:endPar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endParaRPr>
                    </a:p>
                  </a:txBody>
                  <a:tcPr marL="180000" marR="180000" marT="180000" marB="0" anchor="ctr">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solidFill>
                      <a:schemeClr val="accent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l-GR" sz="1400" b="1" i="0" u="none" strike="noStrike" cap="none" normalizeH="0" baseline="0" dirty="0">
                          <a:ln>
                            <a:noFill/>
                          </a:ln>
                          <a:solidFill>
                            <a:schemeClr val="bg1"/>
                          </a:solidFill>
                          <a:effectLst/>
                          <a:latin typeface="Arial" charset="0"/>
                          <a:ea typeface="ＭＳ Ｐゴシック" charset="0"/>
                          <a:cs typeface="ＭＳ Ｐゴシック" charset="0"/>
                        </a:rPr>
                        <a:t>xx</a:t>
                      </a:r>
                      <a:endPar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endParaRPr>
                    </a:p>
                  </a:txBody>
                  <a:tcPr marL="180000" marR="180000" marT="180000" marB="0" anchor="ctr">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0"/>
                  </a:ext>
                </a:extLst>
              </a:tr>
              <a:tr h="402433">
                <a:tc>
                  <a:txBody>
                    <a:bodyPr/>
                    <a:lstStyle/>
                    <a:p>
                      <a:pPr marL="231775" marR="0" lvl="0" indent="0" algn="l"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rPr>
                        <a:t>X</a:t>
                      </a:r>
                      <a:r>
                        <a:rPr kumimoji="0" lang="el-GR" sz="1400" b="1" i="0" u="none" strike="noStrike" cap="none" normalizeH="0" baseline="0" dirty="0">
                          <a:ln>
                            <a:noFill/>
                          </a:ln>
                          <a:solidFill>
                            <a:srgbClr val="000000"/>
                          </a:solidFill>
                          <a:effectLst/>
                          <a:latin typeface="Arial" charset="0"/>
                          <a:ea typeface="ＭＳ Ｐゴシック" charset="0"/>
                          <a:cs typeface="ＭＳ Ｐゴシック" charset="0"/>
                        </a:rPr>
                        <a:t>x</a:t>
                      </a: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0"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0"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1"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extLst>
                  <a:ext uri="{0D108BD9-81ED-4DB2-BD59-A6C34878D82A}">
                    <a16:rowId xmlns:a16="http://schemas.microsoft.com/office/drawing/2014/main" xmlns="" val="10001"/>
                  </a:ext>
                </a:extLst>
              </a:tr>
              <a:tr h="402433">
                <a:tc>
                  <a:txBody>
                    <a:bodyPr/>
                    <a:lstStyle/>
                    <a:p>
                      <a:pPr marL="231775" marR="0" lvl="0" indent="0" algn="l" defTabSz="931863" rtl="0" eaLnBrk="1" fontAlgn="ctr" latinLnBrk="0" hangingPunct="1">
                        <a:lnSpc>
                          <a:spcPct val="100000"/>
                        </a:lnSpc>
                        <a:spcBef>
                          <a:spcPct val="0"/>
                        </a:spcBef>
                        <a:spcAft>
                          <a:spcPct val="0"/>
                        </a:spcAft>
                        <a:buClrTx/>
                        <a:buSzTx/>
                        <a:buFontTx/>
                        <a:buNone/>
                        <a:tabLst/>
                      </a:pPr>
                      <a:r>
                        <a:rPr kumimoji="0" lang="el-GR" sz="1400" b="1" i="0" u="none" strike="noStrike" cap="none" normalizeH="0" baseline="0" dirty="0">
                          <a:ln>
                            <a:noFill/>
                          </a:ln>
                          <a:solidFill>
                            <a:srgbClr val="000000"/>
                          </a:solidFill>
                          <a:effectLst/>
                          <a:latin typeface="Arial" charset="0"/>
                          <a:ea typeface="ＭＳ Ｐゴシック" charset="0"/>
                          <a:cs typeface="ＭＳ Ｐゴシック" charset="0"/>
                        </a:rPr>
                        <a:t>xx</a:t>
                      </a: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0"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0"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1"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extLst>
                  <a:ext uri="{0D108BD9-81ED-4DB2-BD59-A6C34878D82A}">
                    <a16:rowId xmlns:a16="http://schemas.microsoft.com/office/drawing/2014/main" xmlns="" val="10002"/>
                  </a:ext>
                </a:extLst>
              </a:tr>
              <a:tr h="402433">
                <a:tc>
                  <a:txBody>
                    <a:bodyPr/>
                    <a:lstStyle/>
                    <a:p>
                      <a:pPr marL="231775" marR="0" lvl="0" indent="0" algn="l" defTabSz="914400" rtl="0" eaLnBrk="1" fontAlgn="ctr" latinLnBrk="0" hangingPunct="1">
                        <a:lnSpc>
                          <a:spcPct val="100000"/>
                        </a:lnSpc>
                        <a:spcBef>
                          <a:spcPct val="0"/>
                        </a:spcBef>
                        <a:spcAft>
                          <a:spcPct val="0"/>
                        </a:spcAft>
                        <a:buClrTx/>
                        <a:buSzTx/>
                        <a:buFontTx/>
                        <a:buNone/>
                        <a:tabLst/>
                      </a:pPr>
                      <a:r>
                        <a:rPr kumimoji="0" lang="el-GR" sz="1400" b="1" i="0" u="none" strike="noStrike" cap="none" normalizeH="0" baseline="0" dirty="0">
                          <a:ln>
                            <a:noFill/>
                          </a:ln>
                          <a:solidFill>
                            <a:srgbClr val="000000"/>
                          </a:solidFill>
                          <a:effectLst/>
                          <a:latin typeface="Arial" charset="0"/>
                          <a:ea typeface="ＭＳ Ｐゴシック" charset="0"/>
                          <a:cs typeface="ＭＳ Ｐゴシック" charset="0"/>
                        </a:rPr>
                        <a:t>xx</a:t>
                      </a: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0"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0"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1"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extLst>
                  <a:ext uri="{0D108BD9-81ED-4DB2-BD59-A6C34878D82A}">
                    <a16:rowId xmlns:a16="http://schemas.microsoft.com/office/drawing/2014/main" xmlns="" val="10003"/>
                  </a:ext>
                </a:extLst>
              </a:tr>
              <a:tr h="402433">
                <a:tc>
                  <a:txBody>
                    <a:bodyPr/>
                    <a:lstStyle/>
                    <a:p>
                      <a:pPr marL="231775" marR="0" lvl="0" indent="0" algn="l"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rPr>
                        <a:t>X</a:t>
                      </a:r>
                      <a:r>
                        <a:rPr kumimoji="0" lang="el-GR" sz="1400" b="1" i="0" u="none" strike="noStrike" cap="none" normalizeH="0" baseline="0" dirty="0">
                          <a:ln>
                            <a:noFill/>
                          </a:ln>
                          <a:solidFill>
                            <a:srgbClr val="000000"/>
                          </a:solidFill>
                          <a:effectLst/>
                          <a:latin typeface="Arial" charset="0"/>
                          <a:ea typeface="ＭＳ Ｐゴシック" charset="0"/>
                          <a:cs typeface="ＭＳ Ｐゴシック" charset="0"/>
                        </a:rPr>
                        <a:t>x</a:t>
                      </a: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charset="0"/>
                          <a:ea typeface="ＭＳ Ｐゴシック" charset="0"/>
                          <a:cs typeface="ＭＳ Ｐゴシック" charset="0"/>
                        </a:rPr>
                        <a:t>X</a:t>
                      </a:r>
                      <a:r>
                        <a:rPr kumimoji="0" lang="x-none" sz="1400" b="0" i="0" u="none" strike="noStrike" cap="none" normalizeH="0" baseline="0" dirty="0">
                          <a:ln>
                            <a:noFill/>
                          </a:ln>
                          <a:solidFill>
                            <a:srgbClr val="000000"/>
                          </a:solidFill>
                          <a:effectLst/>
                          <a:latin typeface="Arial" charset="0"/>
                          <a:ea typeface="ＭＳ Ｐゴシック" charset="0"/>
                          <a:cs typeface="ＭＳ Ｐゴシック" charset="0"/>
                        </a:rPr>
                        <a:t>x</a:t>
                      </a:r>
                      <a:endParaRPr kumimoji="0" lang="en-US" sz="1400" b="0"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1"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extLst>
                  <a:ext uri="{0D108BD9-81ED-4DB2-BD59-A6C34878D82A}">
                    <a16:rowId xmlns:a16="http://schemas.microsoft.com/office/drawing/2014/main" xmlns="" val="10004"/>
                  </a:ext>
                </a:extLst>
              </a:tr>
              <a:tr h="402433">
                <a:tc>
                  <a:txBody>
                    <a:bodyPr/>
                    <a:lstStyle/>
                    <a:p>
                      <a:pPr marL="231775" marR="0" lvl="0" indent="0" algn="l"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rPr>
                        <a:t>X</a:t>
                      </a:r>
                      <a:r>
                        <a:rPr kumimoji="0" lang="el-GR" sz="1400" b="1" i="0" u="none" strike="noStrike" cap="none" normalizeH="0" baseline="0" dirty="0">
                          <a:ln>
                            <a:noFill/>
                          </a:ln>
                          <a:solidFill>
                            <a:srgbClr val="000000"/>
                          </a:solidFill>
                          <a:effectLst/>
                          <a:latin typeface="Arial" charset="0"/>
                          <a:ea typeface="ＭＳ Ｐゴシック" charset="0"/>
                          <a:cs typeface="ＭＳ Ｐゴシック" charset="0"/>
                        </a:rPr>
                        <a:t>x</a:t>
                      </a: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0"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0"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1"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extLst>
                  <a:ext uri="{0D108BD9-81ED-4DB2-BD59-A6C34878D82A}">
                    <a16:rowId xmlns:a16="http://schemas.microsoft.com/office/drawing/2014/main" xmlns="" val="10005"/>
                  </a:ext>
                </a:extLst>
              </a:tr>
              <a:tr h="402433">
                <a:tc>
                  <a:txBody>
                    <a:bodyPr/>
                    <a:lstStyle/>
                    <a:p>
                      <a:pPr marL="231775" marR="0" lvl="0" indent="0" algn="l" defTabSz="931863"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rPr>
                        <a:t>X</a:t>
                      </a:r>
                      <a:r>
                        <a:rPr kumimoji="0" lang="el-GR" sz="1400" b="1" i="0" u="none" strike="noStrike" cap="none" normalizeH="0" baseline="0" dirty="0">
                          <a:ln>
                            <a:noFill/>
                          </a:ln>
                          <a:solidFill>
                            <a:srgbClr val="000000"/>
                          </a:solidFill>
                          <a:effectLst/>
                          <a:latin typeface="Arial" charset="0"/>
                          <a:ea typeface="ＭＳ Ｐゴシック" charset="0"/>
                          <a:cs typeface="ＭＳ Ｐゴシック" charset="0"/>
                        </a:rPr>
                        <a:t>x</a:t>
                      </a:r>
                      <a:endParaRPr kumimoji="0" lang="el-GR" sz="1400" b="0"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0"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0"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x-none" sz="1400" b="1" i="0" u="none" strike="noStrike" cap="none" normalizeH="0" baseline="0" dirty="0">
                          <a:ln>
                            <a:noFill/>
                          </a:ln>
                          <a:solidFill>
                            <a:srgbClr val="000000"/>
                          </a:solidFill>
                          <a:effectLst/>
                          <a:latin typeface="Arial" charset="0"/>
                          <a:ea typeface="ＭＳ Ｐゴシック" charset="0"/>
                          <a:cs typeface="ＭＳ Ｐゴシック" charset="0"/>
                        </a:rPr>
                        <a:t>xx</a:t>
                      </a:r>
                      <a:endParaRPr kumimoji="0" lang="en-US" sz="1400" b="1"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extLst>
                  <a:ext uri="{0D108BD9-81ED-4DB2-BD59-A6C34878D82A}">
                    <a16:rowId xmlns:a16="http://schemas.microsoft.com/office/drawing/2014/main" xmlns="" val="10006"/>
                  </a:ext>
                </a:extLst>
              </a:tr>
              <a:tr h="797117">
                <a:tc gridSpan="3">
                  <a:txBody>
                    <a:bodyPr/>
                    <a:lstStyle/>
                    <a:p>
                      <a:pPr marL="231775" marR="0" lvl="0" indent="0" algn="l" defTabSz="931863" rtl="0" eaLnBrk="1" fontAlgn="ctr" latinLnBrk="0" hangingPunct="1">
                        <a:lnSpc>
                          <a:spcPct val="100000"/>
                        </a:lnSpc>
                        <a:spcBef>
                          <a:spcPct val="0"/>
                        </a:spcBef>
                        <a:spcAft>
                          <a:spcPct val="0"/>
                        </a:spcAft>
                        <a:buClrTx/>
                        <a:buSzTx/>
                        <a:buFontTx/>
                        <a:buNone/>
                        <a:tabLst/>
                      </a:pPr>
                      <a:r>
                        <a:rPr kumimoji="0" lang="el-GR" sz="1200" b="0" i="0" u="none" strike="noStrike" cap="none" normalizeH="0" baseline="0" dirty="0">
                          <a:ln>
                            <a:noFill/>
                          </a:ln>
                          <a:solidFill>
                            <a:schemeClr val="tx1"/>
                          </a:solidFill>
                          <a:effectLst/>
                          <a:latin typeface="Arial" charset="0"/>
                          <a:ea typeface="ＭＳ Ｐゴシック" charset="0"/>
                          <a:cs typeface="ＭＳ Ｐゴシック" charset="0"/>
                        </a:rPr>
                        <a:t>xxxxx</a:t>
                      </a:r>
                      <a:endParaRPr kumimoji="0" lang="el-GR" sz="1200" b="0"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08000" marR="108000" marT="108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solidFill>
                      <a:schemeClr val="accent2">
                        <a:alpha val="50000"/>
                      </a:schemeClr>
                    </a:solidFill>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0" marR="0" marT="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tc h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rgbClr val="000000"/>
                        </a:solidFill>
                        <a:effectLst/>
                        <a:latin typeface="Arial" charset="0"/>
                        <a:ea typeface="ＭＳ Ｐゴシック" charset="0"/>
                        <a:cs typeface="ＭＳ Ｐゴシック" charset="0"/>
                      </a:endParaRPr>
                    </a:p>
                  </a:txBody>
                  <a:tcPr marL="180000" marR="180000" marT="180000" marB="0" anchor="ctr" horzOverflow="overflow">
                    <a:lnL w="12700" cap="flat" cmpd="sng" algn="ctr">
                      <a:solidFill>
                        <a:srgbClr val="50A5FF"/>
                      </a:solidFill>
                      <a:prstDash val="solid"/>
                      <a:round/>
                      <a:headEnd type="none" w="med" len="med"/>
                      <a:tailEnd type="none" w="med" len="med"/>
                    </a:lnL>
                    <a:lnR w="12700" cap="flat" cmpd="sng" algn="ctr">
                      <a:solidFill>
                        <a:srgbClr val="50A5FF"/>
                      </a:solidFill>
                      <a:prstDash val="solid"/>
                      <a:round/>
                      <a:headEnd type="none" w="med" len="med"/>
                      <a:tailEnd type="none" w="med" len="med"/>
                    </a:lnR>
                    <a:lnT w="12700" cap="flat" cmpd="sng" algn="ctr">
                      <a:solidFill>
                        <a:srgbClr val="50A5FF"/>
                      </a:solidFill>
                      <a:prstDash val="solid"/>
                      <a:round/>
                      <a:headEnd type="none" w="med" len="med"/>
                      <a:tailEnd type="none" w="med" len="med"/>
                    </a:lnT>
                    <a:lnB w="12700" cap="flat" cmpd="sng" algn="ctr">
                      <a:solidFill>
                        <a:srgbClr val="50A5FF"/>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561868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Footer Placeholder 2"/>
          <p:cNvSpPr>
            <a:spLocks noGrp="1"/>
          </p:cNvSpPr>
          <p:nvPr>
            <p:ph type="ftr" sz="quarter" idx="10"/>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4" name="Slide Number Placeholder 3"/>
          <p:cNvSpPr>
            <a:spLocks noGrp="1"/>
          </p:cNvSpPr>
          <p:nvPr>
            <p:ph type="sldNum" sz="quarter" idx="11"/>
          </p:nvPr>
        </p:nvSpPr>
        <p:spPr/>
        <p:txBody>
          <a:bodyPr/>
          <a:lstStyle/>
          <a:p>
            <a:fld id="{E77A9D4A-5781-6445-863E-B074172A7CFA}" type="slidenum">
              <a:rPr lang="en-US" smtClean="0"/>
              <a:pPr/>
              <a:t>‹#›</a:t>
            </a:fld>
            <a:endParaRPr lang="en-US" dirty="0"/>
          </a:p>
        </p:txBody>
      </p:sp>
      <p:graphicFrame>
        <p:nvGraphicFramePr>
          <p:cNvPr id="8" name="Content Placeholder 10"/>
          <p:cNvGraphicFramePr>
            <a:graphicFrameLocks/>
          </p:cNvGraphicFramePr>
          <p:nvPr userDrawn="1">
            <p:extLst>
              <p:ext uri="{D42A27DB-BD31-4B8C-83A1-F6EECF244321}">
                <p14:modId xmlns:p14="http://schemas.microsoft.com/office/powerpoint/2010/main" val="2036423667"/>
              </p:ext>
            </p:extLst>
          </p:nvPr>
        </p:nvGraphicFramePr>
        <p:xfrm>
          <a:off x="541060" y="2052282"/>
          <a:ext cx="7389930" cy="33904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16910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7585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DB81E1F8-CEB0-4C62-862F-505D86E005FC}" type="slidenum">
              <a:rPr lang="en-GB"/>
              <a:pPr>
                <a:defRPr/>
              </a:pPr>
              <a:t>‹#›</a:t>
            </a:fld>
            <a:endParaRPr lang="en-GB"/>
          </a:p>
        </p:txBody>
      </p:sp>
    </p:spTree>
    <p:extLst>
      <p:ext uri="{BB962C8B-B14F-4D97-AF65-F5344CB8AC3E}">
        <p14:creationId xmlns:p14="http://schemas.microsoft.com/office/powerpoint/2010/main" val="2793615481"/>
      </p:ext>
    </p:extLst>
  </p:cSld>
  <p:clrMapOvr>
    <a:masterClrMapping/>
  </p:clrMapOvr>
  <p:transitio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62802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12" name="Title 1"/>
          <p:cNvSpPr txBox="1">
            <a:spLocks/>
          </p:cNvSpPr>
          <p:nvPr userDrawn="1"/>
        </p:nvSpPr>
        <p:spPr>
          <a:xfrm>
            <a:off x="430136" y="4777322"/>
            <a:ext cx="8229600" cy="1228710"/>
          </a:xfrm>
          <a:prstGeom prst="rect">
            <a:avLst/>
          </a:prstGeom>
        </p:spPr>
        <p:txBody>
          <a:bodyPr vert="horz" anchor="ctr" anchorCtr="0"/>
          <a:lstStyle>
            <a:lvl1pPr algn="ctr" defTabSz="457200" rtl="0" eaLnBrk="1" latinLnBrk="0" hangingPunct="1">
              <a:spcBef>
                <a:spcPct val="0"/>
              </a:spcBef>
              <a:buNone/>
              <a:defRPr sz="2400" b="1" kern="1200" baseline="0">
                <a:ln>
                  <a:noFill/>
                </a:ln>
                <a:solidFill>
                  <a:schemeClr val="tx2"/>
                </a:solidFill>
                <a:latin typeface="+mj-lt"/>
                <a:ea typeface="+mj-ea"/>
                <a:cs typeface="+mj-cs"/>
              </a:defRPr>
            </a:lvl1pPr>
          </a:lstStyle>
          <a:p>
            <a:endParaRPr lang="en-US" dirty="0"/>
          </a:p>
        </p:txBody>
      </p:sp>
      <p:sp>
        <p:nvSpPr>
          <p:cNvPr id="18" name="Text Placeholder 17"/>
          <p:cNvSpPr>
            <a:spLocks noGrp="1"/>
          </p:cNvSpPr>
          <p:nvPr>
            <p:ph type="body" sz="quarter" idx="10"/>
          </p:nvPr>
        </p:nvSpPr>
        <p:spPr>
          <a:xfrm>
            <a:off x="441325" y="5218113"/>
            <a:ext cx="8269288" cy="704850"/>
          </a:xfrm>
          <a:prstGeom prst="rect">
            <a:avLst/>
          </a:prstGeom>
        </p:spPr>
        <p:txBody>
          <a:bodyPr vert="horz" anchor="ctr" anchorCtr="0"/>
          <a:lstStyle>
            <a:lvl1pPr algn="ctr">
              <a:defRPr sz="1600" b="1">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x-none" dirty="0"/>
              <a:t>Click to edit Master text styles</a:t>
            </a:r>
            <a:endParaRPr lang="en-US" dirty="0"/>
          </a:p>
        </p:txBody>
      </p:sp>
      <p:sp>
        <p:nvSpPr>
          <p:cNvPr id="19" name="Title 18"/>
          <p:cNvSpPr>
            <a:spLocks noGrp="1"/>
          </p:cNvSpPr>
          <p:nvPr>
            <p:ph type="title"/>
          </p:nvPr>
        </p:nvSpPr>
        <p:spPr>
          <a:xfrm>
            <a:off x="457200" y="3851801"/>
            <a:ext cx="8229600" cy="1265774"/>
          </a:xfrm>
          <a:prstGeom prst="rect">
            <a:avLst/>
          </a:prstGeom>
        </p:spPr>
        <p:txBody>
          <a:bodyPr vert="horz" anchor="ctr" anchorCtr="0"/>
          <a:lstStyle>
            <a:lvl1pPr algn="ctr">
              <a:defRPr sz="2400" baseline="0"/>
            </a:lvl1pPr>
          </a:lstStyle>
          <a:p>
            <a:r>
              <a:rPr lang="x-none" dirty="0"/>
              <a:t>Click to edit Master title style</a:t>
            </a:r>
            <a:endParaRPr lang="en-US" dirty="0"/>
          </a:p>
        </p:txBody>
      </p:sp>
    </p:spTree>
    <p:extLst>
      <p:ext uri="{BB962C8B-B14F-4D97-AF65-F5344CB8AC3E}">
        <p14:creationId xmlns:p14="http://schemas.microsoft.com/office/powerpoint/2010/main" val="2211570221"/>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277600"/>
            <a:ext cx="8229600" cy="1143000"/>
          </a:xfrm>
          <a:solidFill>
            <a:schemeClr val="accent3">
              <a:alpha val="70000"/>
            </a:schemeClr>
          </a:solidFill>
        </p:spPr>
        <p:txBody>
          <a:bodyPr>
            <a:normAutofit/>
          </a:bodyPr>
          <a:lstStyle>
            <a:lvl1pPr>
              <a:defRPr sz="2000" b="1">
                <a:solidFill>
                  <a:srgbClr val="FFFFFF"/>
                </a:solidFill>
                <a:latin typeface="Arial"/>
                <a:cs typeface="Arial"/>
              </a:defRPr>
            </a:lvl1pPr>
          </a:lstStyle>
          <a:p>
            <a:r>
              <a:rPr lang="x-none" dirty="0"/>
              <a:t>Click to edit Master title style</a:t>
            </a:r>
            <a:endParaRPr lang="en-US" dirty="0"/>
          </a:p>
        </p:txBody>
      </p:sp>
    </p:spTree>
    <p:extLst>
      <p:ext uri="{BB962C8B-B14F-4D97-AF65-F5344CB8AC3E}">
        <p14:creationId xmlns:p14="http://schemas.microsoft.com/office/powerpoint/2010/main" val="2021559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3 photos">
    <p:bg>
      <p:bgRef idx="1001">
        <a:schemeClr val="bg1"/>
      </p:bgRef>
    </p:bg>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442913" y="1740932"/>
            <a:ext cx="2700000" cy="1980000"/>
          </a:xfrm>
          <a:prstGeom prst="rect">
            <a:avLst/>
          </a:prstGeom>
        </p:spPr>
        <p:txBody>
          <a:bodyPr vert="horz"/>
          <a:lstStyle/>
          <a:p>
            <a:endParaRPr lang="en-US" dirty="0"/>
          </a:p>
        </p:txBody>
      </p:sp>
      <p:sp>
        <p:nvSpPr>
          <p:cNvPr id="12" name="Title 1"/>
          <p:cNvSpPr txBox="1">
            <a:spLocks/>
          </p:cNvSpPr>
          <p:nvPr userDrawn="1"/>
        </p:nvSpPr>
        <p:spPr>
          <a:xfrm>
            <a:off x="430136" y="4777322"/>
            <a:ext cx="8229600" cy="1228710"/>
          </a:xfrm>
          <a:prstGeom prst="rect">
            <a:avLst/>
          </a:prstGeom>
        </p:spPr>
        <p:txBody>
          <a:bodyPr vert="horz" anchor="ctr" anchorCtr="0"/>
          <a:lstStyle>
            <a:lvl1pPr algn="ctr" defTabSz="457200" rtl="0" eaLnBrk="1" latinLnBrk="0" hangingPunct="1">
              <a:spcBef>
                <a:spcPct val="0"/>
              </a:spcBef>
              <a:buNone/>
              <a:defRPr sz="2400" b="1" kern="1200" baseline="0">
                <a:ln>
                  <a:noFill/>
                </a:ln>
                <a:solidFill>
                  <a:schemeClr val="tx2"/>
                </a:solidFill>
                <a:latin typeface="+mj-lt"/>
                <a:ea typeface="+mj-ea"/>
                <a:cs typeface="+mj-cs"/>
              </a:defRPr>
            </a:lvl1pPr>
          </a:lstStyle>
          <a:p>
            <a:endParaRPr lang="en-US" dirty="0"/>
          </a:p>
        </p:txBody>
      </p:sp>
      <p:sp>
        <p:nvSpPr>
          <p:cNvPr id="18" name="Text Placeholder 17"/>
          <p:cNvSpPr>
            <a:spLocks noGrp="1"/>
          </p:cNvSpPr>
          <p:nvPr>
            <p:ph type="body" sz="quarter" idx="10"/>
          </p:nvPr>
        </p:nvSpPr>
        <p:spPr>
          <a:xfrm>
            <a:off x="441325" y="5218113"/>
            <a:ext cx="8269288" cy="704850"/>
          </a:xfrm>
          <a:prstGeom prst="rect">
            <a:avLst/>
          </a:prstGeom>
        </p:spPr>
        <p:txBody>
          <a:bodyPr vert="horz" anchor="ctr" anchorCtr="0"/>
          <a:lstStyle>
            <a:lvl1pPr algn="ctr">
              <a:defRPr sz="1600" b="1">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x-none" dirty="0"/>
              <a:t>Click to edit Master text styles</a:t>
            </a:r>
            <a:endParaRPr lang="en-US" dirty="0"/>
          </a:p>
        </p:txBody>
      </p:sp>
      <p:sp>
        <p:nvSpPr>
          <p:cNvPr id="19" name="Title 18"/>
          <p:cNvSpPr>
            <a:spLocks noGrp="1"/>
          </p:cNvSpPr>
          <p:nvPr>
            <p:ph type="title"/>
          </p:nvPr>
        </p:nvSpPr>
        <p:spPr>
          <a:xfrm>
            <a:off x="457200" y="3851801"/>
            <a:ext cx="8229600" cy="1265774"/>
          </a:xfrm>
          <a:prstGeom prst="rect">
            <a:avLst/>
          </a:prstGeom>
        </p:spPr>
        <p:txBody>
          <a:bodyPr vert="horz" anchor="ctr" anchorCtr="0"/>
          <a:lstStyle>
            <a:lvl1pPr algn="ctr">
              <a:defRPr sz="2400" baseline="0"/>
            </a:lvl1pPr>
          </a:lstStyle>
          <a:p>
            <a:r>
              <a:rPr lang="x-none" dirty="0"/>
              <a:t>Click to edit Master title style</a:t>
            </a:r>
            <a:endParaRPr lang="en-US" dirty="0"/>
          </a:p>
        </p:txBody>
      </p:sp>
      <p:sp>
        <p:nvSpPr>
          <p:cNvPr id="8" name="Picture Placeholder 2"/>
          <p:cNvSpPr>
            <a:spLocks noGrp="1"/>
          </p:cNvSpPr>
          <p:nvPr>
            <p:ph type="pic" sz="quarter" idx="12"/>
          </p:nvPr>
        </p:nvSpPr>
        <p:spPr>
          <a:xfrm>
            <a:off x="6012060" y="1737836"/>
            <a:ext cx="2700000" cy="1980000"/>
          </a:xfrm>
          <a:prstGeom prst="rect">
            <a:avLst/>
          </a:prstGeom>
        </p:spPr>
        <p:txBody>
          <a:bodyPr vert="horz"/>
          <a:lstStyle/>
          <a:p>
            <a:endParaRPr lang="en-US" dirty="0"/>
          </a:p>
        </p:txBody>
      </p:sp>
      <p:sp>
        <p:nvSpPr>
          <p:cNvPr id="9" name="Picture Placeholder 2"/>
          <p:cNvSpPr>
            <a:spLocks noGrp="1"/>
          </p:cNvSpPr>
          <p:nvPr>
            <p:ph type="pic" sz="quarter" idx="13"/>
          </p:nvPr>
        </p:nvSpPr>
        <p:spPr>
          <a:xfrm>
            <a:off x="3227487" y="1734741"/>
            <a:ext cx="2700000" cy="1980000"/>
          </a:xfrm>
          <a:prstGeom prst="rect">
            <a:avLst/>
          </a:prstGeom>
        </p:spPr>
        <p:txBody>
          <a:bodyPr vert="horz"/>
          <a:lstStyle/>
          <a:p>
            <a:endParaRPr lang="en-US" dirty="0"/>
          </a:p>
        </p:txBody>
      </p:sp>
    </p:spTree>
    <p:extLst>
      <p:ext uri="{BB962C8B-B14F-4D97-AF65-F5344CB8AC3E}">
        <p14:creationId xmlns:p14="http://schemas.microsoft.com/office/powerpoint/2010/main" val="3510004903"/>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4 photos">
    <p:bg>
      <p:bgRef idx="1001">
        <a:schemeClr val="bg1"/>
      </p:bgRef>
    </p:bg>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442915" y="1737836"/>
            <a:ext cx="1981676" cy="1980000"/>
          </a:xfrm>
          <a:prstGeom prst="rect">
            <a:avLst/>
          </a:prstGeom>
        </p:spPr>
        <p:txBody>
          <a:bodyPr vert="horz"/>
          <a:lstStyle/>
          <a:p>
            <a:endParaRPr lang="en-US" dirty="0"/>
          </a:p>
        </p:txBody>
      </p:sp>
      <p:sp>
        <p:nvSpPr>
          <p:cNvPr id="12" name="Title 1"/>
          <p:cNvSpPr txBox="1">
            <a:spLocks/>
          </p:cNvSpPr>
          <p:nvPr userDrawn="1"/>
        </p:nvSpPr>
        <p:spPr>
          <a:xfrm>
            <a:off x="430136" y="4777322"/>
            <a:ext cx="8229600" cy="1228710"/>
          </a:xfrm>
          <a:prstGeom prst="rect">
            <a:avLst/>
          </a:prstGeom>
        </p:spPr>
        <p:txBody>
          <a:bodyPr vert="horz" anchor="ctr" anchorCtr="0"/>
          <a:lstStyle>
            <a:lvl1pPr algn="ctr" defTabSz="457200" rtl="0" eaLnBrk="1" latinLnBrk="0" hangingPunct="1">
              <a:spcBef>
                <a:spcPct val="0"/>
              </a:spcBef>
              <a:buNone/>
              <a:defRPr sz="2400" b="1" kern="1200" baseline="0">
                <a:ln>
                  <a:noFill/>
                </a:ln>
                <a:solidFill>
                  <a:schemeClr val="tx2"/>
                </a:solidFill>
                <a:latin typeface="+mj-lt"/>
                <a:ea typeface="+mj-ea"/>
                <a:cs typeface="+mj-cs"/>
              </a:defRPr>
            </a:lvl1pPr>
          </a:lstStyle>
          <a:p>
            <a:endParaRPr lang="en-US" dirty="0"/>
          </a:p>
        </p:txBody>
      </p:sp>
      <p:sp>
        <p:nvSpPr>
          <p:cNvPr id="18" name="Text Placeholder 17"/>
          <p:cNvSpPr>
            <a:spLocks noGrp="1"/>
          </p:cNvSpPr>
          <p:nvPr>
            <p:ph type="body" sz="quarter" idx="10"/>
          </p:nvPr>
        </p:nvSpPr>
        <p:spPr>
          <a:xfrm>
            <a:off x="441325" y="5218113"/>
            <a:ext cx="8269288" cy="704850"/>
          </a:xfrm>
          <a:prstGeom prst="rect">
            <a:avLst/>
          </a:prstGeom>
        </p:spPr>
        <p:txBody>
          <a:bodyPr vert="horz" anchor="ctr" anchorCtr="0"/>
          <a:lstStyle>
            <a:lvl1pPr algn="ctr">
              <a:defRPr sz="1600" b="1">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x-none" dirty="0"/>
              <a:t>Click to edit Master text styles</a:t>
            </a:r>
            <a:endParaRPr lang="en-US" dirty="0"/>
          </a:p>
        </p:txBody>
      </p:sp>
      <p:sp>
        <p:nvSpPr>
          <p:cNvPr id="19" name="Title 18"/>
          <p:cNvSpPr>
            <a:spLocks noGrp="1"/>
          </p:cNvSpPr>
          <p:nvPr>
            <p:ph type="title"/>
          </p:nvPr>
        </p:nvSpPr>
        <p:spPr>
          <a:xfrm>
            <a:off x="457200" y="3851801"/>
            <a:ext cx="8229600" cy="1265774"/>
          </a:xfrm>
          <a:prstGeom prst="rect">
            <a:avLst/>
          </a:prstGeom>
        </p:spPr>
        <p:txBody>
          <a:bodyPr vert="horz" anchor="ctr" anchorCtr="0"/>
          <a:lstStyle>
            <a:lvl1pPr algn="ctr">
              <a:defRPr sz="2400" baseline="0"/>
            </a:lvl1pPr>
          </a:lstStyle>
          <a:p>
            <a:r>
              <a:rPr lang="x-none" dirty="0"/>
              <a:t>Click to edit Master title style</a:t>
            </a:r>
            <a:endParaRPr lang="en-US" dirty="0"/>
          </a:p>
        </p:txBody>
      </p:sp>
      <p:sp>
        <p:nvSpPr>
          <p:cNvPr id="8" name="Picture Placeholder 2"/>
          <p:cNvSpPr>
            <a:spLocks noGrp="1"/>
          </p:cNvSpPr>
          <p:nvPr>
            <p:ph type="pic" sz="quarter" idx="12"/>
          </p:nvPr>
        </p:nvSpPr>
        <p:spPr>
          <a:xfrm>
            <a:off x="4628711" y="1737836"/>
            <a:ext cx="1981676" cy="1980000"/>
          </a:xfrm>
          <a:prstGeom prst="rect">
            <a:avLst/>
          </a:prstGeom>
        </p:spPr>
        <p:txBody>
          <a:bodyPr vert="horz"/>
          <a:lstStyle/>
          <a:p>
            <a:endParaRPr lang="en-US" dirty="0"/>
          </a:p>
        </p:txBody>
      </p:sp>
      <p:sp>
        <p:nvSpPr>
          <p:cNvPr id="9" name="Picture Placeholder 2"/>
          <p:cNvSpPr>
            <a:spLocks noGrp="1"/>
          </p:cNvSpPr>
          <p:nvPr>
            <p:ph type="pic" sz="quarter" idx="13"/>
          </p:nvPr>
        </p:nvSpPr>
        <p:spPr>
          <a:xfrm>
            <a:off x="2535813" y="1737836"/>
            <a:ext cx="1981676" cy="1980000"/>
          </a:xfrm>
          <a:prstGeom prst="rect">
            <a:avLst/>
          </a:prstGeom>
        </p:spPr>
        <p:txBody>
          <a:bodyPr vert="horz"/>
          <a:lstStyle/>
          <a:p>
            <a:endParaRPr lang="en-US" dirty="0"/>
          </a:p>
        </p:txBody>
      </p:sp>
      <p:sp>
        <p:nvSpPr>
          <p:cNvPr id="10" name="Picture Placeholder 2"/>
          <p:cNvSpPr>
            <a:spLocks noGrp="1"/>
          </p:cNvSpPr>
          <p:nvPr>
            <p:ph type="pic" sz="quarter" idx="14"/>
          </p:nvPr>
        </p:nvSpPr>
        <p:spPr>
          <a:xfrm>
            <a:off x="6721610" y="1737836"/>
            <a:ext cx="1981676" cy="1980000"/>
          </a:xfrm>
          <a:prstGeom prst="rect">
            <a:avLst/>
          </a:prstGeom>
        </p:spPr>
        <p:txBody>
          <a:bodyPr vert="horz"/>
          <a:lstStyle/>
          <a:p>
            <a:endParaRPr lang="en-US" dirty="0"/>
          </a:p>
        </p:txBody>
      </p:sp>
    </p:spTree>
    <p:extLst>
      <p:ext uri="{BB962C8B-B14F-4D97-AF65-F5344CB8AC3E}">
        <p14:creationId xmlns:p14="http://schemas.microsoft.com/office/powerpoint/2010/main" val="398965089"/>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3 photos">
    <p:bg>
      <p:bgRef idx="1001">
        <a:schemeClr val="bg1"/>
      </p:bgRef>
    </p:bg>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442913" y="1740932"/>
            <a:ext cx="2700000" cy="1980000"/>
          </a:xfrm>
          <a:prstGeom prst="rect">
            <a:avLst/>
          </a:prstGeom>
        </p:spPr>
        <p:txBody>
          <a:bodyPr vert="horz"/>
          <a:lstStyle/>
          <a:p>
            <a:endParaRPr lang="en-US" dirty="0"/>
          </a:p>
        </p:txBody>
      </p:sp>
      <p:sp>
        <p:nvSpPr>
          <p:cNvPr id="12" name="Title 1"/>
          <p:cNvSpPr txBox="1">
            <a:spLocks/>
          </p:cNvSpPr>
          <p:nvPr userDrawn="1"/>
        </p:nvSpPr>
        <p:spPr>
          <a:xfrm>
            <a:off x="430136" y="4777322"/>
            <a:ext cx="8229600" cy="1228710"/>
          </a:xfrm>
          <a:prstGeom prst="rect">
            <a:avLst/>
          </a:prstGeom>
        </p:spPr>
        <p:txBody>
          <a:bodyPr vert="horz" anchor="ctr" anchorCtr="0"/>
          <a:lstStyle>
            <a:lvl1pPr algn="ctr" defTabSz="457200" rtl="0" eaLnBrk="1" latinLnBrk="0" hangingPunct="1">
              <a:spcBef>
                <a:spcPct val="0"/>
              </a:spcBef>
              <a:buNone/>
              <a:defRPr sz="2400" b="1" kern="1200" baseline="0">
                <a:ln>
                  <a:noFill/>
                </a:ln>
                <a:solidFill>
                  <a:schemeClr val="tx2"/>
                </a:solidFill>
                <a:latin typeface="+mj-lt"/>
                <a:ea typeface="+mj-ea"/>
                <a:cs typeface="+mj-cs"/>
              </a:defRPr>
            </a:lvl1pPr>
          </a:lstStyle>
          <a:p>
            <a:endParaRPr lang="en-US" dirty="0"/>
          </a:p>
        </p:txBody>
      </p:sp>
      <p:sp>
        <p:nvSpPr>
          <p:cNvPr id="18" name="Text Placeholder 17"/>
          <p:cNvSpPr>
            <a:spLocks noGrp="1"/>
          </p:cNvSpPr>
          <p:nvPr>
            <p:ph type="body" sz="quarter" idx="10"/>
          </p:nvPr>
        </p:nvSpPr>
        <p:spPr>
          <a:xfrm>
            <a:off x="441325" y="5218113"/>
            <a:ext cx="8269288" cy="704850"/>
          </a:xfrm>
          <a:prstGeom prst="rect">
            <a:avLst/>
          </a:prstGeom>
        </p:spPr>
        <p:txBody>
          <a:bodyPr vert="horz" anchor="ctr" anchorCtr="0"/>
          <a:lstStyle>
            <a:lvl1pPr algn="ctr">
              <a:defRPr sz="1600" b="1">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x-none" dirty="0"/>
              <a:t>Click to edit Master text styles</a:t>
            </a:r>
            <a:endParaRPr lang="en-US" dirty="0"/>
          </a:p>
        </p:txBody>
      </p:sp>
      <p:sp>
        <p:nvSpPr>
          <p:cNvPr id="19" name="Title 18"/>
          <p:cNvSpPr>
            <a:spLocks noGrp="1"/>
          </p:cNvSpPr>
          <p:nvPr>
            <p:ph type="title"/>
          </p:nvPr>
        </p:nvSpPr>
        <p:spPr>
          <a:xfrm>
            <a:off x="457200" y="3851801"/>
            <a:ext cx="8229600" cy="1265774"/>
          </a:xfrm>
          <a:prstGeom prst="rect">
            <a:avLst/>
          </a:prstGeom>
        </p:spPr>
        <p:txBody>
          <a:bodyPr vert="horz" anchor="ctr" anchorCtr="0"/>
          <a:lstStyle>
            <a:lvl1pPr algn="ctr">
              <a:defRPr sz="2400" baseline="0"/>
            </a:lvl1pPr>
          </a:lstStyle>
          <a:p>
            <a:r>
              <a:rPr lang="x-none" dirty="0"/>
              <a:t>Click to edit Master title style</a:t>
            </a:r>
            <a:endParaRPr lang="en-US" dirty="0"/>
          </a:p>
        </p:txBody>
      </p:sp>
      <p:sp>
        <p:nvSpPr>
          <p:cNvPr id="8" name="Picture Placeholder 2"/>
          <p:cNvSpPr>
            <a:spLocks noGrp="1"/>
          </p:cNvSpPr>
          <p:nvPr>
            <p:ph type="pic" sz="quarter" idx="12"/>
          </p:nvPr>
        </p:nvSpPr>
        <p:spPr>
          <a:xfrm>
            <a:off x="6012060" y="1737836"/>
            <a:ext cx="2700000" cy="1980000"/>
          </a:xfrm>
          <a:prstGeom prst="rect">
            <a:avLst/>
          </a:prstGeom>
        </p:spPr>
        <p:txBody>
          <a:bodyPr vert="horz"/>
          <a:lstStyle/>
          <a:p>
            <a:endParaRPr lang="en-US" dirty="0"/>
          </a:p>
        </p:txBody>
      </p:sp>
      <p:sp>
        <p:nvSpPr>
          <p:cNvPr id="9" name="Picture Placeholder 2"/>
          <p:cNvSpPr>
            <a:spLocks noGrp="1"/>
          </p:cNvSpPr>
          <p:nvPr>
            <p:ph type="pic" sz="quarter" idx="13"/>
          </p:nvPr>
        </p:nvSpPr>
        <p:spPr>
          <a:xfrm>
            <a:off x="3227487" y="1734741"/>
            <a:ext cx="2700000" cy="1980000"/>
          </a:xfrm>
          <a:prstGeom prst="rect">
            <a:avLst/>
          </a:prstGeom>
        </p:spPr>
        <p:txBody>
          <a:bodyPr vert="horz"/>
          <a:lstStyle/>
          <a:p>
            <a:endParaRPr lang="en-US" dirty="0"/>
          </a:p>
        </p:txBody>
      </p:sp>
    </p:spTree>
    <p:extLst>
      <p:ext uri="{BB962C8B-B14F-4D97-AF65-F5344CB8AC3E}">
        <p14:creationId xmlns:p14="http://schemas.microsoft.com/office/powerpoint/2010/main" val="14210066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t>Click to edit Master title style</a:t>
            </a:r>
            <a:endParaRPr lang="en-US" dirty="0"/>
          </a:p>
        </p:txBody>
      </p:sp>
      <p:sp>
        <p:nvSpPr>
          <p:cNvPr id="3" name="Content Placeholder 2"/>
          <p:cNvSpPr>
            <a:spLocks noGrp="1"/>
          </p:cNvSpPr>
          <p:nvPr>
            <p:ph idx="1"/>
          </p:nvPr>
        </p:nvSpPr>
        <p:spPr>
          <a:xfrm>
            <a:off x="457200" y="1600200"/>
            <a:ext cx="4096209" cy="4525963"/>
          </a:xfrm>
        </p:spPr>
        <p:txBody>
          <a:bodyPr/>
          <a:lstStyle>
            <a:lvl1pPr>
              <a:defRPr sz="1600"/>
            </a:lvl1pPr>
            <a:lvl5pPr>
              <a:defRPr sz="1000"/>
            </a:lvl5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
        <p:nvSpPr>
          <p:cNvPr id="5" name="Footer Placeholder 4"/>
          <p:cNvSpPr>
            <a:spLocks noGrp="1"/>
          </p:cNvSpPr>
          <p:nvPr>
            <p:ph type="ftr" sz="quarter" idx="11"/>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6" name="Slide Number Placeholder 5"/>
          <p:cNvSpPr>
            <a:spLocks noGrp="1"/>
          </p:cNvSpPr>
          <p:nvPr>
            <p:ph type="sldNum" sz="quarter" idx="12"/>
          </p:nvPr>
        </p:nvSpPr>
        <p:spPr/>
        <p:txBody>
          <a:bodyPr/>
          <a:lstStyle/>
          <a:p>
            <a:fld id="{E77A9D4A-5781-6445-863E-B074172A7CFA}" type="slidenum">
              <a:rPr lang="en-US" smtClean="0"/>
              <a:pPr/>
              <a:t>‹#›</a:t>
            </a:fld>
            <a:endParaRPr lang="en-US"/>
          </a:p>
        </p:txBody>
      </p:sp>
      <p:sp>
        <p:nvSpPr>
          <p:cNvPr id="7" name="Picture Placeholder 2"/>
          <p:cNvSpPr>
            <a:spLocks noGrp="1"/>
          </p:cNvSpPr>
          <p:nvPr>
            <p:ph type="pic" idx="13"/>
          </p:nvPr>
        </p:nvSpPr>
        <p:spPr>
          <a:xfrm>
            <a:off x="4702138" y="1600200"/>
            <a:ext cx="4060862" cy="45259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7182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4 photos">
    <p:bg>
      <p:bgRef idx="1001">
        <a:schemeClr val="bg1"/>
      </p:bgRef>
    </p:bg>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442915" y="1737836"/>
            <a:ext cx="1981676" cy="1980000"/>
          </a:xfrm>
          <a:prstGeom prst="rect">
            <a:avLst/>
          </a:prstGeom>
        </p:spPr>
        <p:txBody>
          <a:bodyPr vert="horz"/>
          <a:lstStyle/>
          <a:p>
            <a:endParaRPr lang="en-US" dirty="0"/>
          </a:p>
        </p:txBody>
      </p:sp>
      <p:sp>
        <p:nvSpPr>
          <p:cNvPr id="12" name="Title 1"/>
          <p:cNvSpPr txBox="1">
            <a:spLocks/>
          </p:cNvSpPr>
          <p:nvPr userDrawn="1"/>
        </p:nvSpPr>
        <p:spPr>
          <a:xfrm>
            <a:off x="430136" y="4777322"/>
            <a:ext cx="8229600" cy="1228710"/>
          </a:xfrm>
          <a:prstGeom prst="rect">
            <a:avLst/>
          </a:prstGeom>
        </p:spPr>
        <p:txBody>
          <a:bodyPr vert="horz" anchor="ctr" anchorCtr="0"/>
          <a:lstStyle>
            <a:lvl1pPr algn="ctr" defTabSz="457200" rtl="0" eaLnBrk="1" latinLnBrk="0" hangingPunct="1">
              <a:spcBef>
                <a:spcPct val="0"/>
              </a:spcBef>
              <a:buNone/>
              <a:defRPr sz="2400" b="1" kern="1200" baseline="0">
                <a:ln>
                  <a:noFill/>
                </a:ln>
                <a:solidFill>
                  <a:schemeClr val="tx2"/>
                </a:solidFill>
                <a:latin typeface="+mj-lt"/>
                <a:ea typeface="+mj-ea"/>
                <a:cs typeface="+mj-cs"/>
              </a:defRPr>
            </a:lvl1pPr>
          </a:lstStyle>
          <a:p>
            <a:endParaRPr lang="en-US" dirty="0"/>
          </a:p>
        </p:txBody>
      </p:sp>
      <p:sp>
        <p:nvSpPr>
          <p:cNvPr id="18" name="Text Placeholder 17"/>
          <p:cNvSpPr>
            <a:spLocks noGrp="1"/>
          </p:cNvSpPr>
          <p:nvPr>
            <p:ph type="body" sz="quarter" idx="10"/>
          </p:nvPr>
        </p:nvSpPr>
        <p:spPr>
          <a:xfrm>
            <a:off x="441325" y="5218113"/>
            <a:ext cx="8269288" cy="704850"/>
          </a:xfrm>
          <a:prstGeom prst="rect">
            <a:avLst/>
          </a:prstGeom>
        </p:spPr>
        <p:txBody>
          <a:bodyPr vert="horz" anchor="ctr" anchorCtr="0"/>
          <a:lstStyle>
            <a:lvl1pPr algn="ctr">
              <a:defRPr sz="1600" b="1">
                <a:solidFill>
                  <a:srgbClr val="FFFFFF"/>
                </a:solidFill>
              </a:defRPr>
            </a:lvl1pPr>
            <a:lvl2pPr algn="ctr">
              <a:defRPr>
                <a:solidFill>
                  <a:srgbClr val="FFFFFF"/>
                </a:solidFill>
              </a:defRPr>
            </a:lvl2pPr>
            <a:lvl3pPr algn="ctr">
              <a:defRPr>
                <a:solidFill>
                  <a:srgbClr val="FFFFFF"/>
                </a:solidFill>
              </a:defRPr>
            </a:lvl3pPr>
            <a:lvl4pPr algn="ctr">
              <a:defRPr>
                <a:solidFill>
                  <a:srgbClr val="FFFFFF"/>
                </a:solidFill>
              </a:defRPr>
            </a:lvl4pPr>
            <a:lvl5pPr algn="ctr">
              <a:defRPr>
                <a:solidFill>
                  <a:srgbClr val="FFFFFF"/>
                </a:solidFill>
              </a:defRPr>
            </a:lvl5pPr>
          </a:lstStyle>
          <a:p>
            <a:pPr lvl="0"/>
            <a:r>
              <a:rPr lang="x-none" dirty="0"/>
              <a:t>Click to edit Master text styles</a:t>
            </a:r>
            <a:endParaRPr lang="en-US" dirty="0"/>
          </a:p>
        </p:txBody>
      </p:sp>
      <p:sp>
        <p:nvSpPr>
          <p:cNvPr id="19" name="Title 18"/>
          <p:cNvSpPr>
            <a:spLocks noGrp="1"/>
          </p:cNvSpPr>
          <p:nvPr>
            <p:ph type="title"/>
          </p:nvPr>
        </p:nvSpPr>
        <p:spPr>
          <a:xfrm>
            <a:off x="457200" y="3851801"/>
            <a:ext cx="8229600" cy="1265774"/>
          </a:xfrm>
          <a:prstGeom prst="rect">
            <a:avLst/>
          </a:prstGeom>
        </p:spPr>
        <p:txBody>
          <a:bodyPr vert="horz" anchor="ctr" anchorCtr="0"/>
          <a:lstStyle>
            <a:lvl1pPr algn="ctr">
              <a:defRPr sz="2400" baseline="0"/>
            </a:lvl1pPr>
          </a:lstStyle>
          <a:p>
            <a:r>
              <a:rPr lang="x-none" dirty="0"/>
              <a:t>Click to edit Master title style</a:t>
            </a:r>
            <a:endParaRPr lang="en-US" dirty="0"/>
          </a:p>
        </p:txBody>
      </p:sp>
      <p:sp>
        <p:nvSpPr>
          <p:cNvPr id="8" name="Picture Placeholder 2"/>
          <p:cNvSpPr>
            <a:spLocks noGrp="1"/>
          </p:cNvSpPr>
          <p:nvPr>
            <p:ph type="pic" sz="quarter" idx="12"/>
          </p:nvPr>
        </p:nvSpPr>
        <p:spPr>
          <a:xfrm>
            <a:off x="4628711" y="1737836"/>
            <a:ext cx="1981676" cy="1980000"/>
          </a:xfrm>
          <a:prstGeom prst="rect">
            <a:avLst/>
          </a:prstGeom>
        </p:spPr>
        <p:txBody>
          <a:bodyPr vert="horz"/>
          <a:lstStyle/>
          <a:p>
            <a:endParaRPr lang="en-US" dirty="0"/>
          </a:p>
        </p:txBody>
      </p:sp>
      <p:sp>
        <p:nvSpPr>
          <p:cNvPr id="9" name="Picture Placeholder 2"/>
          <p:cNvSpPr>
            <a:spLocks noGrp="1"/>
          </p:cNvSpPr>
          <p:nvPr>
            <p:ph type="pic" sz="quarter" idx="13"/>
          </p:nvPr>
        </p:nvSpPr>
        <p:spPr>
          <a:xfrm>
            <a:off x="2535813" y="1737836"/>
            <a:ext cx="1981676" cy="1980000"/>
          </a:xfrm>
          <a:prstGeom prst="rect">
            <a:avLst/>
          </a:prstGeom>
        </p:spPr>
        <p:txBody>
          <a:bodyPr vert="horz"/>
          <a:lstStyle/>
          <a:p>
            <a:endParaRPr lang="en-US" dirty="0"/>
          </a:p>
        </p:txBody>
      </p:sp>
      <p:sp>
        <p:nvSpPr>
          <p:cNvPr id="10" name="Picture Placeholder 2"/>
          <p:cNvSpPr>
            <a:spLocks noGrp="1"/>
          </p:cNvSpPr>
          <p:nvPr>
            <p:ph type="pic" sz="quarter" idx="14"/>
          </p:nvPr>
        </p:nvSpPr>
        <p:spPr>
          <a:xfrm>
            <a:off x="6721610" y="1737836"/>
            <a:ext cx="1981676" cy="1980000"/>
          </a:xfrm>
          <a:prstGeom prst="rect">
            <a:avLst/>
          </a:prstGeom>
        </p:spPr>
        <p:txBody>
          <a:bodyPr vert="horz"/>
          <a:lstStyle/>
          <a:p>
            <a:endParaRPr lang="en-US" dirty="0"/>
          </a:p>
        </p:txBody>
      </p:sp>
    </p:spTree>
    <p:extLst>
      <p:ext uri="{BB962C8B-B14F-4D97-AF65-F5344CB8AC3E}">
        <p14:creationId xmlns:p14="http://schemas.microsoft.com/office/powerpoint/2010/main" val="38448337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1600"/>
            </a:lvl1pPr>
            <a:lvl2pPr>
              <a:defRPr sz="1600"/>
            </a:lvl2pPr>
            <a:lvl3pPr>
              <a:defRPr sz="1400"/>
            </a:lvl3pPr>
            <a:lvl4pPr>
              <a:defRPr sz="1200"/>
            </a:lvl4pPr>
            <a:lvl5pPr marL="2114550" indent="-285750">
              <a:buFont typeface="Lucida Grande"/>
              <a:buChar char="-"/>
              <a:defRPr sz="1000"/>
            </a:lvl5pPr>
            <a:lvl6pPr>
              <a:defRPr sz="1800"/>
            </a:lvl6pPr>
            <a:lvl7pPr>
              <a:defRPr sz="1800"/>
            </a:lvl7pPr>
            <a:lvl8pPr>
              <a:defRPr sz="1800"/>
            </a:lvl8pPr>
            <a:lvl9pPr>
              <a:defRPr sz="18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1600"/>
            </a:lvl1pPr>
            <a:lvl2pPr>
              <a:defRPr sz="1600"/>
            </a:lvl2pPr>
            <a:lvl3pPr>
              <a:defRPr sz="1400"/>
            </a:lvl3pPr>
            <a:lvl4pPr>
              <a:defRPr sz="1200"/>
            </a:lvl4pPr>
            <a:lvl5pPr marL="2114550" indent="-285750">
              <a:buFont typeface="Lucida Grande"/>
              <a:buChar char="-"/>
              <a:defRPr sz="1000"/>
            </a:lvl5pPr>
            <a:lvl6pPr>
              <a:defRPr sz="1800"/>
            </a:lvl6pPr>
            <a:lvl7pPr>
              <a:defRPr sz="1800"/>
            </a:lvl7pPr>
            <a:lvl8pPr>
              <a:defRPr sz="1800"/>
            </a:lvl8pPr>
            <a:lvl9pPr>
              <a:defRPr sz="18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en-US" dirty="0"/>
          </a:p>
        </p:txBody>
      </p:sp>
      <p:sp>
        <p:nvSpPr>
          <p:cNvPr id="6" name="Footer Placeholder 5"/>
          <p:cNvSpPr>
            <a:spLocks noGrp="1"/>
          </p:cNvSpPr>
          <p:nvPr>
            <p:ph type="ftr" sz="quarter" idx="11"/>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7" name="Slide Number Placeholder 6"/>
          <p:cNvSpPr>
            <a:spLocks noGrp="1"/>
          </p:cNvSpPr>
          <p:nvPr>
            <p:ph type="sldNum" sz="quarter" idx="12"/>
          </p:nvPr>
        </p:nvSpPr>
        <p:spPr/>
        <p:txBody>
          <a:bodyPr/>
          <a:lstStyle/>
          <a:p>
            <a:fld id="{E77A9D4A-5781-6445-863E-B074172A7CFA}" type="slidenum">
              <a:rPr lang="en-US" smtClean="0"/>
              <a:pPr/>
              <a:t>‹#›</a:t>
            </a:fld>
            <a:endParaRPr lang="en-US"/>
          </a:p>
        </p:txBody>
      </p:sp>
    </p:spTree>
    <p:extLst>
      <p:ext uri="{BB962C8B-B14F-4D97-AF65-F5344CB8AC3E}">
        <p14:creationId xmlns:p14="http://schemas.microsoft.com/office/powerpoint/2010/main" val="2898732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t>Click to edit Master title style</a:t>
            </a:r>
            <a:endParaRPr lang="en-US" dirty="0"/>
          </a:p>
        </p:txBody>
      </p:sp>
      <p:sp>
        <p:nvSpPr>
          <p:cNvPr id="4" name="Footer Placeholder 3"/>
          <p:cNvSpPr>
            <a:spLocks noGrp="1"/>
          </p:cNvSpPr>
          <p:nvPr>
            <p:ph type="ftr" sz="quarter" idx="11"/>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5" name="Slide Number Placeholder 4"/>
          <p:cNvSpPr>
            <a:spLocks noGrp="1"/>
          </p:cNvSpPr>
          <p:nvPr>
            <p:ph type="sldNum" sz="quarter" idx="12"/>
          </p:nvPr>
        </p:nvSpPr>
        <p:spPr/>
        <p:txBody>
          <a:bodyPr/>
          <a:lstStyle/>
          <a:p>
            <a:fld id="{E77A9D4A-5781-6445-863E-B074172A7CFA}" type="slidenum">
              <a:rPr lang="en-US" smtClean="0"/>
              <a:pPr/>
              <a:t>‹#›</a:t>
            </a:fld>
            <a:endParaRPr lang="en-US"/>
          </a:p>
        </p:txBody>
      </p:sp>
      <p:sp>
        <p:nvSpPr>
          <p:cNvPr id="6" name="Picture Placeholder 2"/>
          <p:cNvSpPr>
            <a:spLocks noGrp="1"/>
          </p:cNvSpPr>
          <p:nvPr>
            <p:ph type="pic" idx="1"/>
          </p:nvPr>
        </p:nvSpPr>
        <p:spPr>
          <a:xfrm>
            <a:off x="457200" y="1653989"/>
            <a:ext cx="83058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482303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t>Click to edit Master title style</a:t>
            </a:r>
            <a:endParaRPr lang="en-US" dirty="0"/>
          </a:p>
        </p:txBody>
      </p:sp>
      <p:sp>
        <p:nvSpPr>
          <p:cNvPr id="4" name="Footer Placeholder 3"/>
          <p:cNvSpPr>
            <a:spLocks noGrp="1"/>
          </p:cNvSpPr>
          <p:nvPr>
            <p:ph type="ftr" sz="quarter" idx="11"/>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5" name="Slide Number Placeholder 4"/>
          <p:cNvSpPr>
            <a:spLocks noGrp="1"/>
          </p:cNvSpPr>
          <p:nvPr>
            <p:ph type="sldNum" sz="quarter" idx="12"/>
          </p:nvPr>
        </p:nvSpPr>
        <p:spPr/>
        <p:txBody>
          <a:bodyPr/>
          <a:lstStyle/>
          <a:p>
            <a:fld id="{E77A9D4A-5781-6445-863E-B074172A7CFA}" type="slidenum">
              <a:rPr lang="en-US" smtClean="0"/>
              <a:pPr/>
              <a:t>‹#›</a:t>
            </a:fld>
            <a:endParaRPr lang="en-US"/>
          </a:p>
        </p:txBody>
      </p:sp>
      <p:graphicFrame>
        <p:nvGraphicFramePr>
          <p:cNvPr id="3" name="Diagram 2"/>
          <p:cNvGraphicFramePr/>
          <p:nvPr userDrawn="1">
            <p:extLst>
              <p:ext uri="{D42A27DB-BD31-4B8C-83A1-F6EECF244321}">
                <p14:modId xmlns:p14="http://schemas.microsoft.com/office/powerpoint/2010/main" val="890396082"/>
              </p:ext>
            </p:extLst>
          </p:nvPr>
        </p:nvGraphicFramePr>
        <p:xfrm>
          <a:off x="457201" y="1280583"/>
          <a:ext cx="8229600" cy="46884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1649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mart art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Footer Placeholder 2"/>
          <p:cNvSpPr>
            <a:spLocks noGrp="1"/>
          </p:cNvSpPr>
          <p:nvPr>
            <p:ph type="ftr" sz="quarter" idx="10"/>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4" name="Slide Number Placeholder 3"/>
          <p:cNvSpPr>
            <a:spLocks noGrp="1"/>
          </p:cNvSpPr>
          <p:nvPr>
            <p:ph type="sldNum" sz="quarter" idx="11"/>
          </p:nvPr>
        </p:nvSpPr>
        <p:spPr/>
        <p:txBody>
          <a:bodyPr/>
          <a:lstStyle/>
          <a:p>
            <a:fld id="{E77A9D4A-5781-6445-863E-B074172A7CFA}" type="slidenum">
              <a:rPr lang="en-US" smtClean="0"/>
              <a:pPr/>
              <a:t>‹#›</a:t>
            </a:fld>
            <a:endParaRPr lang="en-US" dirty="0"/>
          </a:p>
        </p:txBody>
      </p:sp>
      <p:graphicFrame>
        <p:nvGraphicFramePr>
          <p:cNvPr id="5" name="Table 4"/>
          <p:cNvGraphicFramePr>
            <a:graphicFrameLocks noGrp="1"/>
          </p:cNvGraphicFramePr>
          <p:nvPr userDrawn="1">
            <p:extLst>
              <p:ext uri="{D42A27DB-BD31-4B8C-83A1-F6EECF244321}">
                <p14:modId xmlns:p14="http://schemas.microsoft.com/office/powerpoint/2010/main" val="3339844502"/>
              </p:ext>
            </p:extLst>
          </p:nvPr>
        </p:nvGraphicFramePr>
        <p:xfrm>
          <a:off x="422878" y="1794713"/>
          <a:ext cx="5206459" cy="2948490"/>
        </p:xfrm>
        <a:graphic>
          <a:graphicData uri="http://schemas.openxmlformats.org/drawingml/2006/table">
            <a:tbl>
              <a:tblPr>
                <a:tableStyleId>{2D5ABB26-0587-4C30-8999-92F81FD0307C}</a:tableStyleId>
              </a:tblPr>
              <a:tblGrid>
                <a:gridCol w="5206459">
                  <a:extLst>
                    <a:ext uri="{9D8B030D-6E8A-4147-A177-3AD203B41FA5}">
                      <a16:colId xmlns:a16="http://schemas.microsoft.com/office/drawing/2014/main" xmlns="" val="20000"/>
                    </a:ext>
                  </a:extLst>
                </a:gridCol>
              </a:tblGrid>
              <a:tr h="48606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l-GR" sz="1400" dirty="0">
                          <a:solidFill>
                            <a:srgbClr val="FFFFFF"/>
                          </a:solidFill>
                        </a:rPr>
                        <a:t>111</a:t>
                      </a:r>
                      <a:endParaRPr lang="en-US" sz="1400" dirty="0">
                        <a:solidFill>
                          <a:srgbClr val="FFFFFF"/>
                        </a:solidFill>
                      </a:endParaRPr>
                    </a:p>
                  </a:txBody>
                  <a:tcPr>
                    <a:lnB w="38100" cap="flat" cmpd="sng" algn="ctr">
                      <a:solidFill>
                        <a:prstClr val="white"/>
                      </a:solidFill>
                      <a:prstDash val="solid"/>
                      <a:round/>
                      <a:headEnd type="none" w="med" len="med"/>
                      <a:tailEnd type="none" w="med" len="med"/>
                    </a:lnB>
                    <a:solidFill>
                      <a:schemeClr val="accent3"/>
                    </a:solidFill>
                  </a:tcPr>
                </a:tc>
                <a:extLst>
                  <a:ext uri="{0D108BD9-81ED-4DB2-BD59-A6C34878D82A}">
                    <a16:rowId xmlns:a16="http://schemas.microsoft.com/office/drawing/2014/main" xmlns="" val="10000"/>
                  </a:ext>
                </a:extLst>
              </a:tr>
              <a:tr h="48606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x-none" sz="1400" dirty="0">
                          <a:solidFill>
                            <a:srgbClr val="FFFFFF"/>
                          </a:solidFill>
                        </a:rPr>
                        <a:t>222</a:t>
                      </a:r>
                      <a:endParaRPr lang="en-US" sz="1400" dirty="0">
                        <a:solidFill>
                          <a:srgbClr val="FFFFFF"/>
                        </a:solidFill>
                      </a:endParaRPr>
                    </a:p>
                    <a:p>
                      <a:endParaRPr lang="en-US" sz="1400" dirty="0">
                        <a:solidFill>
                          <a:srgbClr val="FFFFFF"/>
                        </a:solidFill>
                      </a:endParaRPr>
                    </a:p>
                  </a:txBody>
                  <a:tcPr>
                    <a:lnT w="38100" cap="flat" cmpd="sng" algn="ctr">
                      <a:solidFill>
                        <a:prstClr val="white"/>
                      </a:solidFill>
                      <a:prstDash val="solid"/>
                      <a:round/>
                      <a:headEnd type="none" w="med" len="med"/>
                      <a:tailEnd type="none" w="med" len="med"/>
                    </a:lnT>
                    <a:lnB w="38100" cap="flat" cmpd="sng" algn="ctr">
                      <a:solidFill>
                        <a:prstClr val="white"/>
                      </a:solidFill>
                      <a:prstDash val="solid"/>
                      <a:round/>
                      <a:headEnd type="none" w="med" len="med"/>
                      <a:tailEnd type="none" w="med" len="med"/>
                    </a:lnB>
                    <a:solidFill>
                      <a:schemeClr val="accent3"/>
                    </a:solidFill>
                  </a:tcPr>
                </a:tc>
                <a:extLst>
                  <a:ext uri="{0D108BD9-81ED-4DB2-BD59-A6C34878D82A}">
                    <a16:rowId xmlns:a16="http://schemas.microsoft.com/office/drawing/2014/main" xmlns="" val="10001"/>
                  </a:ext>
                </a:extLst>
              </a:tr>
              <a:tr h="48606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l-GR" sz="1400" dirty="0">
                          <a:solidFill>
                            <a:srgbClr val="FFFFFF"/>
                          </a:solidFill>
                        </a:rPr>
                        <a:t>333</a:t>
                      </a:r>
                      <a:endParaRPr lang="en-GB" sz="1400" b="0" dirty="0">
                        <a:solidFill>
                          <a:srgbClr val="FFFFFF"/>
                        </a:solidFill>
                      </a:endParaRPr>
                    </a:p>
                  </a:txBody>
                  <a:tcPr>
                    <a:lnT w="38100" cap="flat" cmpd="sng" algn="ctr">
                      <a:solidFill>
                        <a:prstClr val="white"/>
                      </a:solidFill>
                      <a:prstDash val="solid"/>
                      <a:round/>
                      <a:headEnd type="none" w="med" len="med"/>
                      <a:tailEnd type="none" w="med" len="med"/>
                    </a:lnT>
                    <a:lnB w="38100" cap="flat" cmpd="sng" algn="ctr">
                      <a:solidFill>
                        <a:prstClr val="white"/>
                      </a:solidFill>
                      <a:prstDash val="solid"/>
                      <a:round/>
                      <a:headEnd type="none" w="med" len="med"/>
                      <a:tailEnd type="none" w="med" len="med"/>
                    </a:lnB>
                    <a:solidFill>
                      <a:schemeClr val="accent3"/>
                    </a:solidFill>
                  </a:tcPr>
                </a:tc>
                <a:extLst>
                  <a:ext uri="{0D108BD9-81ED-4DB2-BD59-A6C34878D82A}">
                    <a16:rowId xmlns:a16="http://schemas.microsoft.com/office/drawing/2014/main" xmlns="" val="10002"/>
                  </a:ext>
                </a:extLst>
              </a:tr>
              <a:tr h="48606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l-GR" sz="1400" dirty="0">
                          <a:solidFill>
                            <a:srgbClr val="FFFFFF"/>
                          </a:solidFill>
                        </a:rPr>
                        <a:t>444</a:t>
                      </a:r>
                      <a:endParaRPr lang="en-GB" sz="1400" b="0" dirty="0">
                        <a:solidFill>
                          <a:srgbClr val="FFFFFF"/>
                        </a:solidFill>
                      </a:endParaRPr>
                    </a:p>
                  </a:txBody>
                  <a:tcPr>
                    <a:lnT w="38100" cap="flat" cmpd="sng" algn="ctr">
                      <a:solidFill>
                        <a:prstClr val="white"/>
                      </a:solidFill>
                      <a:prstDash val="solid"/>
                      <a:round/>
                      <a:headEnd type="none" w="med" len="med"/>
                      <a:tailEnd type="none" w="med" len="med"/>
                    </a:lnT>
                    <a:lnB w="38100" cap="flat" cmpd="sng" algn="ctr">
                      <a:solidFill>
                        <a:prstClr val="white"/>
                      </a:solidFill>
                      <a:prstDash val="solid"/>
                      <a:round/>
                      <a:headEnd type="none" w="med" len="med"/>
                      <a:tailEnd type="none" w="med" len="med"/>
                    </a:lnB>
                    <a:solidFill>
                      <a:schemeClr val="accent3"/>
                    </a:solidFill>
                  </a:tcPr>
                </a:tc>
                <a:extLst>
                  <a:ext uri="{0D108BD9-81ED-4DB2-BD59-A6C34878D82A}">
                    <a16:rowId xmlns:a16="http://schemas.microsoft.com/office/drawing/2014/main" xmlns="" val="10003"/>
                  </a:ext>
                </a:extLst>
              </a:tr>
              <a:tr h="48606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l-GR" sz="1400" dirty="0">
                          <a:solidFill>
                            <a:srgbClr val="FFFFFF"/>
                          </a:solidFill>
                        </a:rPr>
                        <a:t>555</a:t>
                      </a:r>
                      <a:endParaRPr lang="en-US" sz="1400" dirty="0">
                        <a:solidFill>
                          <a:srgbClr val="FFFFFF"/>
                        </a:solidFill>
                      </a:endParaRPr>
                    </a:p>
                  </a:txBody>
                  <a:tcPr>
                    <a:lnT w="38100" cap="flat" cmpd="sng" algn="ctr">
                      <a:solidFill>
                        <a:prstClr val="white"/>
                      </a:solidFill>
                      <a:prstDash val="solid"/>
                      <a:round/>
                      <a:headEnd type="none" w="med" len="med"/>
                      <a:tailEnd type="none" w="med" len="med"/>
                    </a:lnT>
                    <a:lnB w="38100" cap="flat" cmpd="sng" algn="ctr">
                      <a:solidFill>
                        <a:prstClr val="white"/>
                      </a:solidFill>
                      <a:prstDash val="solid"/>
                      <a:round/>
                      <a:headEnd type="none" w="med" len="med"/>
                      <a:tailEnd type="none" w="med" len="med"/>
                    </a:lnB>
                    <a:solidFill>
                      <a:schemeClr val="accent3"/>
                    </a:solidFill>
                  </a:tcPr>
                </a:tc>
                <a:extLst>
                  <a:ext uri="{0D108BD9-81ED-4DB2-BD59-A6C34878D82A}">
                    <a16:rowId xmlns:a16="http://schemas.microsoft.com/office/drawing/2014/main" xmlns="" val="10004"/>
                  </a:ext>
                </a:extLst>
              </a:tr>
              <a:tr h="48606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solidFill>
                            <a:srgbClr val="FFFFFF"/>
                          </a:solidFill>
                        </a:rPr>
                        <a:t>666</a:t>
                      </a:r>
                    </a:p>
                  </a:txBody>
                  <a:tcPr>
                    <a:lnT w="38100" cap="flat" cmpd="sng" algn="ctr">
                      <a:solidFill>
                        <a:prstClr val="white"/>
                      </a:solidFill>
                      <a:prstDash val="solid"/>
                      <a:round/>
                      <a:headEnd type="none" w="med" len="med"/>
                      <a:tailEnd type="none" w="med" len="med"/>
                    </a:lnT>
                    <a:solidFill>
                      <a:schemeClr val="accent3"/>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1759467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Footer Placeholder 2"/>
          <p:cNvSpPr>
            <a:spLocks noGrp="1"/>
          </p:cNvSpPr>
          <p:nvPr>
            <p:ph type="ftr" sz="quarter" idx="10"/>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4" name="Slide Number Placeholder 3"/>
          <p:cNvSpPr>
            <a:spLocks noGrp="1"/>
          </p:cNvSpPr>
          <p:nvPr>
            <p:ph type="sldNum" sz="quarter" idx="11"/>
          </p:nvPr>
        </p:nvSpPr>
        <p:spPr/>
        <p:txBody>
          <a:bodyPr/>
          <a:lstStyle/>
          <a:p>
            <a:fld id="{E77A9D4A-5781-6445-863E-B074172A7CFA}" type="slidenum">
              <a:rPr lang="en-US" smtClean="0"/>
              <a:pPr/>
              <a:t>‹#›</a:t>
            </a:fld>
            <a:endParaRPr lang="en-US" dirty="0"/>
          </a:p>
        </p:txBody>
      </p:sp>
      <p:graphicFrame>
        <p:nvGraphicFramePr>
          <p:cNvPr id="5" name="Diagram 4"/>
          <p:cNvGraphicFramePr/>
          <p:nvPr userDrawn="1">
            <p:extLst>
              <p:ext uri="{D42A27DB-BD31-4B8C-83A1-F6EECF244321}">
                <p14:modId xmlns:p14="http://schemas.microsoft.com/office/powerpoint/2010/main" val="1759204794"/>
              </p:ext>
            </p:extLst>
          </p:nvPr>
        </p:nvGraphicFramePr>
        <p:xfrm>
          <a:off x="549954" y="2112081"/>
          <a:ext cx="8130141" cy="2523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1153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Footer Placeholder 2"/>
          <p:cNvSpPr>
            <a:spLocks noGrp="1"/>
          </p:cNvSpPr>
          <p:nvPr>
            <p:ph type="ftr" sz="quarter" idx="10"/>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4" name="Slide Number Placeholder 3"/>
          <p:cNvSpPr>
            <a:spLocks noGrp="1"/>
          </p:cNvSpPr>
          <p:nvPr>
            <p:ph type="sldNum" sz="quarter" idx="11"/>
          </p:nvPr>
        </p:nvSpPr>
        <p:spPr/>
        <p:txBody>
          <a:bodyPr/>
          <a:lstStyle/>
          <a:p>
            <a:fld id="{E77A9D4A-5781-6445-863E-B074172A7CFA}" type="slidenum">
              <a:rPr lang="en-US" smtClean="0"/>
              <a:pPr/>
              <a:t>‹#›</a:t>
            </a:fld>
            <a:endParaRPr lang="en-US" dirty="0"/>
          </a:p>
        </p:txBody>
      </p:sp>
      <p:sp>
        <p:nvSpPr>
          <p:cNvPr id="7" name="Text Placeholder 6"/>
          <p:cNvSpPr>
            <a:spLocks noGrp="1"/>
          </p:cNvSpPr>
          <p:nvPr>
            <p:ph type="body" sz="quarter" idx="12"/>
          </p:nvPr>
        </p:nvSpPr>
        <p:spPr>
          <a:xfrm>
            <a:off x="549849" y="1612900"/>
            <a:ext cx="3912033" cy="4508500"/>
          </a:xfrm>
          <a:solidFill>
            <a:schemeClr val="accent3">
              <a:alpha val="30000"/>
            </a:schemeClr>
          </a:solidFill>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dirty="0"/>
          </a:p>
        </p:txBody>
      </p:sp>
    </p:spTree>
    <p:extLst>
      <p:ext uri="{BB962C8B-B14F-4D97-AF65-F5344CB8AC3E}">
        <p14:creationId xmlns:p14="http://schemas.microsoft.com/office/powerpoint/2010/main" val="4237536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Footer Placeholder 2"/>
          <p:cNvSpPr>
            <a:spLocks noGrp="1"/>
          </p:cNvSpPr>
          <p:nvPr>
            <p:ph type="ftr" sz="quarter" idx="10"/>
          </p:nvPr>
        </p:nvSpPr>
        <p:spPr>
          <a:xfrm>
            <a:off x="2735836" y="6356350"/>
            <a:ext cx="5053497" cy="365125"/>
          </a:xfrm>
          <a:prstGeom prst="rect">
            <a:avLst/>
          </a:prstGeom>
        </p:spPr>
        <p:txBody>
          <a:bodyPr/>
          <a:lstStyle>
            <a:lvl1pPr>
              <a:defRPr/>
            </a:lvl1pPr>
          </a:lstStyle>
          <a:p>
            <a:r>
              <a:rPr lang="el-GR" dirty="0"/>
              <a:t>ΟΡΓΑΝΙΣΜΟΣ ΑΣΦΑΛΙΣΗΣ ΥΓΕΙΑΣ</a:t>
            </a:r>
            <a:endParaRPr lang="en-US" dirty="0"/>
          </a:p>
        </p:txBody>
      </p:sp>
      <p:sp>
        <p:nvSpPr>
          <p:cNvPr id="4" name="Slide Number Placeholder 3"/>
          <p:cNvSpPr>
            <a:spLocks noGrp="1"/>
          </p:cNvSpPr>
          <p:nvPr>
            <p:ph type="sldNum" sz="quarter" idx="11"/>
          </p:nvPr>
        </p:nvSpPr>
        <p:spPr/>
        <p:txBody>
          <a:bodyPr/>
          <a:lstStyle/>
          <a:p>
            <a:fld id="{E77A9D4A-5781-6445-863E-B074172A7CFA}" type="slidenum">
              <a:rPr lang="en-US" smtClean="0"/>
              <a:pPr/>
              <a:t>‹#›</a:t>
            </a:fld>
            <a:endParaRPr lang="en-US" dirty="0"/>
          </a:p>
        </p:txBody>
      </p:sp>
      <p:graphicFrame>
        <p:nvGraphicFramePr>
          <p:cNvPr id="8" name="Picture Placeholder 8"/>
          <p:cNvGraphicFramePr>
            <a:graphicFrameLocks/>
          </p:cNvGraphicFramePr>
          <p:nvPr userDrawn="1">
            <p:extLst>
              <p:ext uri="{D42A27DB-BD31-4B8C-83A1-F6EECF244321}">
                <p14:modId xmlns:p14="http://schemas.microsoft.com/office/powerpoint/2010/main" val="3877752641"/>
              </p:ext>
            </p:extLst>
          </p:nvPr>
        </p:nvGraphicFramePr>
        <p:xfrm>
          <a:off x="445331" y="1792398"/>
          <a:ext cx="8229600" cy="41794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16760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2.emf"/></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143000"/>
          </a:xfrm>
          <a:prstGeom prst="rect">
            <a:avLst/>
          </a:prstGeom>
        </p:spPr>
        <p:txBody>
          <a:bodyPr vert="horz" lIns="91440" tIns="45720" rIns="91440" bIns="45720" rtlCol="0" anchor="ctr">
            <a:normAutofit/>
          </a:bodyPr>
          <a:lstStyle/>
          <a:p>
            <a:r>
              <a:rPr lang="x-none" dirty="0"/>
              <a:t>Click to edit Master title style</a:t>
            </a:r>
            <a:r>
              <a:rPr lang="el-GR" dirty="0"/>
              <a:t> </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x-none" dirty="0"/>
              <a:t>Click to edit Master text styles</a:t>
            </a:r>
          </a:p>
          <a:p>
            <a:pPr lvl="1"/>
            <a:r>
              <a:rPr lang="x-none" dirty="0"/>
              <a:t>Second level</a:t>
            </a:r>
          </a:p>
          <a:p>
            <a:pPr lvl="2"/>
            <a:r>
              <a:rPr lang="x-none" dirty="0"/>
              <a:t>Third level</a:t>
            </a:r>
          </a:p>
          <a:p>
            <a:pPr lvl="3"/>
            <a:r>
              <a:rPr lang="x-none" dirty="0"/>
              <a:t>Fourth level</a:t>
            </a: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E77A9D4A-5781-6445-863E-B074172A7CFA}" type="slidenum">
              <a:rPr lang="en-US" smtClean="0"/>
              <a:pPr/>
              <a:t>‹#›</a:t>
            </a:fld>
            <a:endParaRPr lang="en-US" dirty="0"/>
          </a:p>
        </p:txBody>
      </p:sp>
      <p:cxnSp>
        <p:nvCxnSpPr>
          <p:cNvPr id="9" name="Straight Connector 8"/>
          <p:cNvCxnSpPr/>
          <p:nvPr userDrawn="1"/>
        </p:nvCxnSpPr>
        <p:spPr>
          <a:xfrm>
            <a:off x="544040" y="1052990"/>
            <a:ext cx="8142760" cy="0"/>
          </a:xfrm>
          <a:prstGeom prst="line">
            <a:avLst/>
          </a:prstGeom>
          <a:ln w="12700" cmpd="sng">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554895" y="6423790"/>
            <a:ext cx="7145316" cy="1964"/>
          </a:xfrm>
          <a:prstGeom prst="line">
            <a:avLst/>
          </a:prstGeom>
          <a:ln w="12700" cmpd="sng">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0" name="Rectangle 9"/>
          <p:cNvSpPr/>
          <p:nvPr userDrawn="1"/>
        </p:nvSpPr>
        <p:spPr>
          <a:xfrm flipV="1">
            <a:off x="0" y="0"/>
            <a:ext cx="147956" cy="6857999"/>
          </a:xfrm>
          <a:prstGeom prst="rect">
            <a:avLst/>
          </a:prstGeom>
          <a:gradFill flip="none" rotWithShape="1">
            <a:gsLst>
              <a:gs pos="78000">
                <a:schemeClr val="accent3"/>
              </a:gs>
              <a:gs pos="100000">
                <a:schemeClr val="tx2"/>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r</a:t>
            </a:r>
          </a:p>
        </p:txBody>
      </p:sp>
      <p:pic>
        <p:nvPicPr>
          <p:cNvPr id="4" name="Picture 3" descr="GESY_FINAL_LOGO.eps"/>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999617" y="6305495"/>
            <a:ext cx="687817" cy="393700"/>
          </a:xfrm>
          <a:prstGeom prst="rect">
            <a:avLst/>
          </a:prstGeom>
        </p:spPr>
      </p:pic>
      <p:sp>
        <p:nvSpPr>
          <p:cNvPr id="11" name="Footer Placeholder 4"/>
          <p:cNvSpPr>
            <a:spLocks noGrp="1"/>
          </p:cNvSpPr>
          <p:nvPr>
            <p:ph type="ftr" sz="quarter" idx="3"/>
          </p:nvPr>
        </p:nvSpPr>
        <p:spPr>
          <a:xfrm>
            <a:off x="2735836" y="6356350"/>
            <a:ext cx="5053497" cy="365125"/>
          </a:xfrm>
          <a:prstGeom prst="rect">
            <a:avLst/>
          </a:prstGeom>
        </p:spPr>
        <p:txBody>
          <a:bodyPr vert="horz" lIns="91440" tIns="45720" rIns="91440" bIns="45720" rtlCol="0" anchor="ctr"/>
          <a:lstStyle>
            <a:lvl1pPr algn="r">
              <a:defRPr sz="1000" b="1" i="0">
                <a:solidFill>
                  <a:schemeClr val="tx2"/>
                </a:solidFill>
              </a:defRPr>
            </a:lvl1pPr>
          </a:lstStyle>
          <a:p>
            <a:r>
              <a:rPr lang="el-GR" dirty="0"/>
              <a:t>ΟΡΓΑΝΙΣΜΟΣ ΑΣΦΑΛΙΣΗΣ ΥΓΕΙΑΣ</a:t>
            </a:r>
            <a:endParaRPr lang="en-US" dirty="0"/>
          </a:p>
        </p:txBody>
      </p:sp>
    </p:spTree>
    <p:extLst>
      <p:ext uri="{BB962C8B-B14F-4D97-AF65-F5344CB8AC3E}">
        <p14:creationId xmlns:p14="http://schemas.microsoft.com/office/powerpoint/2010/main" val="796544297"/>
      </p:ext>
    </p:extLst>
  </p:cSld>
  <p:clrMap bg1="lt1" tx1="dk1" bg2="lt2" tx2="dk2" accent1="accent1" accent2="accent2" accent3="accent3" accent4="accent4" accent5="accent5" accent6="accent6" hlink="hlink" folHlink="folHlink"/>
  <p:sldLayoutIdLst>
    <p:sldLayoutId id="2147483650" r:id="rId1"/>
    <p:sldLayoutId id="2147483663" r:id="rId2"/>
    <p:sldLayoutId id="2147483652" r:id="rId3"/>
    <p:sldLayoutId id="2147483654" r:id="rId4"/>
    <p:sldLayoutId id="2147483665" r:id="rId5"/>
    <p:sldLayoutId id="2147483711" r:id="rId6"/>
    <p:sldLayoutId id="2147483712" r:id="rId7"/>
    <p:sldLayoutId id="2147483713" r:id="rId8"/>
    <p:sldLayoutId id="2147483716" r:id="rId9"/>
    <p:sldLayoutId id="2147483715" r:id="rId10"/>
    <p:sldLayoutId id="2147483714" r:id="rId11"/>
    <p:sldLayoutId id="2147483667" r:id="rId12"/>
    <p:sldLayoutId id="2147483717" r:id="rId13"/>
  </p:sldLayoutIdLst>
  <p:hf hdr="0" dt="0"/>
  <p:txStyles>
    <p:titleStyle>
      <a:lvl1pPr algn="l" defTabSz="457200" rtl="0" eaLnBrk="1" latinLnBrk="0" hangingPunct="1">
        <a:spcBef>
          <a:spcPct val="0"/>
        </a:spcBef>
        <a:buNone/>
        <a:defRPr sz="2000" b="1" kern="1200">
          <a:ln>
            <a:noFill/>
          </a:ln>
          <a:solidFill>
            <a:schemeClr val="tx2"/>
          </a:solidFill>
          <a:latin typeface="+mj-lt"/>
          <a:ea typeface="+mj-ea"/>
          <a:cs typeface="+mj-cs"/>
        </a:defRPr>
      </a:lvl1pPr>
    </p:titleStyle>
    <p:bodyStyle>
      <a:lvl1pPr marL="0" indent="0" algn="l" defTabSz="457200" rtl="0" eaLnBrk="1" latinLnBrk="0" hangingPunct="1">
        <a:spcBef>
          <a:spcPct val="20000"/>
        </a:spcBef>
        <a:buFontTx/>
        <a:buNone/>
        <a:defRPr sz="1600" b="1" kern="1200">
          <a:solidFill>
            <a:schemeClr val="accent3"/>
          </a:solidFill>
          <a:latin typeface="+mn-lt"/>
          <a:ea typeface="+mn-ea"/>
          <a:cs typeface="+mn-cs"/>
        </a:defRPr>
      </a:lvl1pPr>
      <a:lvl2pPr marL="800100" indent="-342900" algn="l" defTabSz="457200" rtl="0" eaLnBrk="1" latinLnBrk="0" hangingPunct="1">
        <a:spcBef>
          <a:spcPct val="20000"/>
        </a:spcBef>
        <a:buClr>
          <a:schemeClr val="accent3"/>
        </a:buClr>
        <a:buFont typeface="Arial"/>
        <a:buChar char="•"/>
        <a:defRPr sz="1600" kern="1200">
          <a:solidFill>
            <a:schemeClr val="tx1"/>
          </a:solidFill>
          <a:latin typeface="+mn-lt"/>
          <a:ea typeface="+mn-ea"/>
          <a:cs typeface="+mn-cs"/>
        </a:defRPr>
      </a:lvl2pPr>
      <a:lvl3pPr marL="1200150" indent="-285750" algn="l" defTabSz="457200" rtl="0" eaLnBrk="1" latinLnBrk="0" hangingPunct="1">
        <a:spcBef>
          <a:spcPct val="20000"/>
        </a:spcBef>
        <a:buClr>
          <a:schemeClr val="accent3"/>
        </a:buClr>
        <a:buFont typeface="Lucida Grande"/>
        <a:buChar char="-"/>
        <a:defRPr sz="1400" kern="1200">
          <a:solidFill>
            <a:schemeClr val="tx1"/>
          </a:solidFill>
          <a:latin typeface="+mn-lt"/>
          <a:ea typeface="+mn-ea"/>
          <a:cs typeface="+mn-cs"/>
        </a:defRPr>
      </a:lvl3pPr>
      <a:lvl4pPr marL="1657350" indent="-285750" algn="l" defTabSz="457200" rtl="0" eaLnBrk="1" latinLnBrk="0" hangingPunct="1">
        <a:spcBef>
          <a:spcPct val="20000"/>
        </a:spcBef>
        <a:buClr>
          <a:schemeClr val="accent3"/>
        </a:buClr>
        <a:buFont typeface="Arial"/>
        <a:buChar char="•"/>
        <a:defRPr sz="1200" kern="1200">
          <a:solidFill>
            <a:schemeClr val="tx1"/>
          </a:solidFill>
          <a:latin typeface="+mn-lt"/>
          <a:ea typeface="+mn-ea"/>
          <a:cs typeface="+mn-cs"/>
        </a:defRPr>
      </a:lvl4pPr>
      <a:lvl5pPr marL="2114550" indent="-285750" algn="l" defTabSz="457200" rtl="0" eaLnBrk="1" latinLnBrk="0" hangingPunct="1">
        <a:spcBef>
          <a:spcPct val="20000"/>
        </a:spcBef>
        <a:buClr>
          <a:schemeClr val="accent3"/>
        </a:buClr>
        <a:buFont typeface="Lucida Grande"/>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2E0231-DE0C-C046-B282-683AB9C31FA6}" type="datetimeFigureOut">
              <a:rPr lang="en-US" smtClean="0"/>
              <a:pPr/>
              <a:t>6/27/2019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DFF87F-21A6-F345-93AE-8BFA7F8EACBE}" type="slidenum">
              <a:rPr lang="en-US" smtClean="0"/>
              <a:pPr/>
              <a:t>‹#›</a:t>
            </a:fld>
            <a:endParaRPr lang="en-US"/>
          </a:p>
        </p:txBody>
      </p:sp>
    </p:spTree>
    <p:extLst>
      <p:ext uri="{BB962C8B-B14F-4D97-AF65-F5344CB8AC3E}">
        <p14:creationId xmlns:p14="http://schemas.microsoft.com/office/powerpoint/2010/main" val="649375900"/>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457200" rtl="0" eaLnBrk="1" latinLnBrk="0" hangingPunct="1">
        <a:spcBef>
          <a:spcPct val="0"/>
        </a:spcBef>
        <a:buNone/>
        <a:defRPr sz="2000" b="1" kern="1200">
          <a:solidFill>
            <a:schemeClr val="tx2"/>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0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0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4" name="Rectangle 3"/>
          <p:cNvSpPr/>
          <p:nvPr userDrawn="1"/>
        </p:nvSpPr>
        <p:spPr>
          <a:xfrm>
            <a:off x="0" y="1"/>
            <a:ext cx="9144000" cy="685799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456392" y="6035303"/>
            <a:ext cx="8231217" cy="584776"/>
          </a:xfrm>
          <a:prstGeom prst="rect">
            <a:avLst/>
          </a:prstGeom>
        </p:spPr>
        <p:txBody>
          <a:bodyPr wrap="square">
            <a:spAutoFit/>
          </a:bodyPr>
          <a:lstStyle/>
          <a:p>
            <a:pPr algn="ctr"/>
            <a:r>
              <a:rPr lang="el-GR" sz="800" dirty="0"/>
              <a:t>Το σύνολο του περιεχομένου αυτής της παρουσίασης ανήκει αποκλειστικά στον Οργανισμό Ασφάλισης Υγείας. Απαγορεύεται ρητά οποιαδήποτε αντιγραφή, αναπαραγωγή, μεταφορά, αποθήκευση, μεταποίηση, αναδημοσίευση, μετάδοση, διανομή, πώληση, έκδοση, εκτέλεση, φόρτωση (</a:t>
            </a:r>
            <a:r>
              <a:rPr lang="en-GB" sz="800" dirty="0"/>
              <a:t>download</a:t>
            </a:r>
            <a:r>
              <a:rPr lang="el-GR" sz="800" dirty="0"/>
              <a:t>)</a:t>
            </a:r>
            <a:r>
              <a:rPr lang="en-GB" sz="800" dirty="0"/>
              <a:t>, </a:t>
            </a:r>
            <a:r>
              <a:rPr lang="el-GR" sz="800" dirty="0"/>
              <a:t>μετάφραση, τροποποίηση με οποιονδήποτε τρόπο, ανακοίνωση, διάδοση ή οποιαδήποτε άλλη χρήση του περιεχομένου της παρουσίασης αυτής με οποιονδήποτε τρόπο ή μέσο για εμπορικούς ή άλλους σκοπούς, τμηματικά ή περιληπτικά χωρίς τη ρητή προηγούμενη έγγραφη συναίνεση του Οργανισμού.    </a:t>
            </a:r>
            <a:endParaRPr lang="en-US" sz="800" dirty="0"/>
          </a:p>
        </p:txBody>
      </p:sp>
      <p:sp>
        <p:nvSpPr>
          <p:cNvPr id="15" name="Rectangle 14"/>
          <p:cNvSpPr/>
          <p:nvPr userDrawn="1"/>
        </p:nvSpPr>
        <p:spPr>
          <a:xfrm>
            <a:off x="432000" y="3795843"/>
            <a:ext cx="8280000" cy="2160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GESY_HIO_GREEK_LOGO.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24094" y="254000"/>
            <a:ext cx="1695813" cy="1199060"/>
          </a:xfrm>
          <a:prstGeom prst="rect">
            <a:avLst/>
          </a:prstGeom>
        </p:spPr>
      </p:pic>
    </p:spTree>
    <p:extLst>
      <p:ext uri="{BB962C8B-B14F-4D97-AF65-F5344CB8AC3E}">
        <p14:creationId xmlns:p14="http://schemas.microsoft.com/office/powerpoint/2010/main" val="2936432689"/>
      </p:ext>
    </p:extLst>
  </p:cSld>
  <p:clrMap bg1="lt1" tx1="dk1" bg2="lt2" tx2="dk2" accent1="accent1" accent2="accent2" accent3="accent3" accent4="accent4" accent5="accent5" accent6="accent6" hlink="hlink" folHlink="folHlink"/>
  <p:sldLayoutIdLst>
    <p:sldLayoutId id="2147483662" r:id="rId1"/>
  </p:sldLayoutIdLst>
  <p:hf hdr="0" dt="0"/>
  <p:txStyles>
    <p:titleStyle>
      <a:lvl1pPr algn="ctr" defTabSz="457200" rtl="0" eaLnBrk="1" latinLnBrk="0" hangingPunct="1">
        <a:spcBef>
          <a:spcPct val="0"/>
        </a:spcBef>
        <a:buNone/>
        <a:defRPr sz="2800" b="1" kern="1200">
          <a:ln>
            <a:noFill/>
          </a:ln>
          <a:solidFill>
            <a:schemeClr val="tx2"/>
          </a:solidFill>
          <a:latin typeface="+mj-lt"/>
          <a:ea typeface="+mj-ea"/>
          <a:cs typeface="+mj-cs"/>
        </a:defRPr>
      </a:lvl1pPr>
    </p:titleStyle>
    <p:bodyStyle>
      <a:lvl1pPr marL="0" indent="0" algn="l" defTabSz="457200" rtl="0" eaLnBrk="1" latinLnBrk="0" hangingPunct="1">
        <a:spcBef>
          <a:spcPct val="20000"/>
        </a:spcBef>
        <a:buFontTx/>
        <a:buNone/>
        <a:defRPr sz="2400" kern="1200">
          <a:solidFill>
            <a:schemeClr val="tx1"/>
          </a:solidFill>
          <a:latin typeface="+mn-lt"/>
          <a:ea typeface="+mn-ea"/>
          <a:cs typeface="+mn-cs"/>
        </a:defRPr>
      </a:lvl1pPr>
      <a:lvl2pPr marL="457200" indent="0" algn="l" defTabSz="457200" rtl="0" eaLnBrk="1" latinLnBrk="0" hangingPunct="1">
        <a:spcBef>
          <a:spcPct val="20000"/>
        </a:spcBef>
        <a:buFontTx/>
        <a:buNone/>
        <a:defRPr sz="2000" kern="1200">
          <a:solidFill>
            <a:schemeClr val="tx1"/>
          </a:solidFill>
          <a:latin typeface="+mn-lt"/>
          <a:ea typeface="+mn-ea"/>
          <a:cs typeface="+mn-cs"/>
        </a:defRPr>
      </a:lvl2pPr>
      <a:lvl3pPr marL="914400" indent="0" algn="l" defTabSz="457200" rtl="0" eaLnBrk="1" latinLnBrk="0" hangingPunct="1">
        <a:spcBef>
          <a:spcPct val="20000"/>
        </a:spcBef>
        <a:buFontTx/>
        <a:buNone/>
        <a:defRPr sz="1800" kern="1200">
          <a:solidFill>
            <a:schemeClr val="tx1"/>
          </a:solidFill>
          <a:latin typeface="+mn-lt"/>
          <a:ea typeface="+mn-ea"/>
          <a:cs typeface="+mn-cs"/>
        </a:defRPr>
      </a:lvl3pPr>
      <a:lvl4pPr marL="1371600" indent="0" algn="l" defTabSz="457200" rtl="0" eaLnBrk="1" latinLnBrk="0" hangingPunct="1">
        <a:spcBef>
          <a:spcPct val="20000"/>
        </a:spcBef>
        <a:buFontTx/>
        <a:buNone/>
        <a:defRPr sz="1600" kern="1200">
          <a:solidFill>
            <a:schemeClr val="tx1"/>
          </a:solidFill>
          <a:latin typeface="+mn-lt"/>
          <a:ea typeface="+mn-ea"/>
          <a:cs typeface="+mn-cs"/>
        </a:defRPr>
      </a:lvl4pPr>
      <a:lvl5pPr marL="1828800" indent="0" algn="l" defTabSz="457200" rtl="0" eaLnBrk="1" latinLnBrk="0" hangingPunct="1">
        <a:spcBef>
          <a:spcPct val="20000"/>
        </a:spcBef>
        <a:buFontTx/>
        <a:buNone/>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x-none"/>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E89035-5985-634F-812E-1BD679085AFE}" type="datetimeFigureOut">
              <a:rPr lang="en-US" smtClean="0"/>
              <a:pPr/>
              <a:t>6/27/2019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E4D77D-60D1-344C-945B-1517C09142E4}" type="slidenum">
              <a:rPr lang="en-US" smtClean="0"/>
              <a:pPr/>
              <a:t>‹#›</a:t>
            </a:fld>
            <a:endParaRPr lang="en-US"/>
          </a:p>
        </p:txBody>
      </p:sp>
    </p:spTree>
    <p:extLst>
      <p:ext uri="{BB962C8B-B14F-4D97-AF65-F5344CB8AC3E}">
        <p14:creationId xmlns:p14="http://schemas.microsoft.com/office/powerpoint/2010/main" val="358824432"/>
      </p:ext>
    </p:extLst>
  </p:cSld>
  <p:clrMap bg1="lt1" tx1="dk1" bg2="lt2" tx2="dk2" accent1="accent1" accent2="accent2" accent3="accent3" accent4="accent4" accent5="accent5" accent6="accent6" hlink="hlink" folHlink="folHlink"/>
  <p:sldLayoutIdLst>
    <p:sldLayoutId id="2147483687"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4" name="Rectangle 3"/>
          <p:cNvSpPr/>
          <p:nvPr/>
        </p:nvSpPr>
        <p:spPr>
          <a:xfrm>
            <a:off x="0" y="1"/>
            <a:ext cx="9144000" cy="685799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56392" y="6035303"/>
            <a:ext cx="8231217" cy="584776"/>
          </a:xfrm>
          <a:prstGeom prst="rect">
            <a:avLst/>
          </a:prstGeom>
        </p:spPr>
        <p:txBody>
          <a:bodyPr wrap="square">
            <a:spAutoFit/>
          </a:bodyPr>
          <a:lstStyle/>
          <a:p>
            <a:pPr algn="ctr"/>
            <a:r>
              <a:rPr lang="el-GR" sz="800" dirty="0"/>
              <a:t>Το σύνολο του περιεχομένου αυτής της παρουσίασης ανήκει αποκλειστικά στον Οργανισμό Ασφάλισης Υγείας. Απαγορεύεται ρητά οποιαδήποτε αντιγραφή, αναπαραγωγή, μεταφορά, αποθήκευση, μεταποίηση, αναδημοσίευση, μετάδοση, διανομή, πώληση, έκδοση, εκτέλεση, φόρτωση (</a:t>
            </a:r>
            <a:r>
              <a:rPr lang="en-GB" sz="800" dirty="0"/>
              <a:t>download</a:t>
            </a:r>
            <a:r>
              <a:rPr lang="el-GR" sz="800" dirty="0"/>
              <a:t>)</a:t>
            </a:r>
            <a:r>
              <a:rPr lang="en-GB" sz="800" dirty="0"/>
              <a:t>, </a:t>
            </a:r>
            <a:r>
              <a:rPr lang="el-GR" sz="800" dirty="0"/>
              <a:t>μετάφραση, τροποποίηση με οποιονδήποτε τρόπο, ανακοίνωση, διάδοση ή οποιαδήποτε άλλη χρήση του περιεχομένου της παρουσίασης αυτής με οποιονδήποτε τρόπο ή μέσο για εμπορικούς ή άλλους σκοπούς, τμηματικά ή περιληπτικά χωρίς τη ρητή προηγούμενη έγγραφη συναίνεση του Οργανισμού.    </a:t>
            </a:r>
            <a:endParaRPr lang="en-US" sz="800" dirty="0"/>
          </a:p>
        </p:txBody>
      </p:sp>
      <p:sp>
        <p:nvSpPr>
          <p:cNvPr id="15" name="Rectangle 14"/>
          <p:cNvSpPr/>
          <p:nvPr/>
        </p:nvSpPr>
        <p:spPr>
          <a:xfrm>
            <a:off x="432000" y="3795843"/>
            <a:ext cx="8280000" cy="2160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GESY_HIO_GREEK_LOGO.eps"/>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24094" y="254000"/>
            <a:ext cx="1695813" cy="1199060"/>
          </a:xfrm>
          <a:prstGeom prst="rect">
            <a:avLst/>
          </a:prstGeom>
        </p:spPr>
      </p:pic>
    </p:spTree>
    <p:extLst>
      <p:ext uri="{BB962C8B-B14F-4D97-AF65-F5344CB8AC3E}">
        <p14:creationId xmlns:p14="http://schemas.microsoft.com/office/powerpoint/2010/main" val="968350627"/>
      </p:ext>
    </p:extLst>
  </p:cSld>
  <p:clrMap bg1="lt1" tx1="dk1" bg2="lt2" tx2="dk2" accent1="accent1" accent2="accent2" accent3="accent3" accent4="accent4" accent5="accent5" accent6="accent6" hlink="hlink" folHlink="folHlink"/>
  <p:sldLayoutIdLst>
    <p:sldLayoutId id="2147483703" r:id="rId1"/>
    <p:sldLayoutId id="2147483704" r:id="rId2"/>
  </p:sldLayoutIdLst>
  <p:hf hdr="0" dt="0"/>
  <p:txStyles>
    <p:titleStyle>
      <a:lvl1pPr algn="ctr" defTabSz="457200" rtl="0" eaLnBrk="1" latinLnBrk="0" hangingPunct="1">
        <a:spcBef>
          <a:spcPct val="0"/>
        </a:spcBef>
        <a:buNone/>
        <a:defRPr sz="2800" b="1" kern="1200">
          <a:ln>
            <a:noFill/>
          </a:ln>
          <a:solidFill>
            <a:schemeClr val="tx2"/>
          </a:solidFill>
          <a:latin typeface="+mj-lt"/>
          <a:ea typeface="+mj-ea"/>
          <a:cs typeface="+mj-cs"/>
        </a:defRPr>
      </a:lvl1pPr>
    </p:titleStyle>
    <p:bodyStyle>
      <a:lvl1pPr marL="0" indent="0" algn="l" defTabSz="457200" rtl="0" eaLnBrk="1" latinLnBrk="0" hangingPunct="1">
        <a:spcBef>
          <a:spcPct val="20000"/>
        </a:spcBef>
        <a:buFontTx/>
        <a:buNone/>
        <a:defRPr sz="2400" kern="1200">
          <a:solidFill>
            <a:schemeClr val="tx1"/>
          </a:solidFill>
          <a:latin typeface="+mn-lt"/>
          <a:ea typeface="+mn-ea"/>
          <a:cs typeface="+mn-cs"/>
        </a:defRPr>
      </a:lvl1pPr>
      <a:lvl2pPr marL="457200" indent="0" algn="l" defTabSz="457200" rtl="0" eaLnBrk="1" latinLnBrk="0" hangingPunct="1">
        <a:spcBef>
          <a:spcPct val="20000"/>
        </a:spcBef>
        <a:buFontTx/>
        <a:buNone/>
        <a:defRPr sz="2000" kern="1200">
          <a:solidFill>
            <a:schemeClr val="tx1"/>
          </a:solidFill>
          <a:latin typeface="+mn-lt"/>
          <a:ea typeface="+mn-ea"/>
          <a:cs typeface="+mn-cs"/>
        </a:defRPr>
      </a:lvl2pPr>
      <a:lvl3pPr marL="914400" indent="0" algn="l" defTabSz="457200" rtl="0" eaLnBrk="1" latinLnBrk="0" hangingPunct="1">
        <a:spcBef>
          <a:spcPct val="20000"/>
        </a:spcBef>
        <a:buFontTx/>
        <a:buNone/>
        <a:defRPr sz="1800" kern="1200">
          <a:solidFill>
            <a:schemeClr val="tx1"/>
          </a:solidFill>
          <a:latin typeface="+mn-lt"/>
          <a:ea typeface="+mn-ea"/>
          <a:cs typeface="+mn-cs"/>
        </a:defRPr>
      </a:lvl3pPr>
      <a:lvl4pPr marL="1371600" indent="0" algn="l" defTabSz="457200" rtl="0" eaLnBrk="1" latinLnBrk="0" hangingPunct="1">
        <a:spcBef>
          <a:spcPct val="20000"/>
        </a:spcBef>
        <a:buFontTx/>
        <a:buNone/>
        <a:defRPr sz="1600" kern="1200">
          <a:solidFill>
            <a:schemeClr val="tx1"/>
          </a:solidFill>
          <a:latin typeface="+mn-lt"/>
          <a:ea typeface="+mn-ea"/>
          <a:cs typeface="+mn-cs"/>
        </a:defRPr>
      </a:lvl4pPr>
      <a:lvl5pPr marL="1828800" indent="0" algn="l" defTabSz="457200" rtl="0" eaLnBrk="1" latinLnBrk="0" hangingPunct="1">
        <a:spcBef>
          <a:spcPct val="20000"/>
        </a:spcBef>
        <a:buFontTx/>
        <a:buNone/>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7037917"/>
          </a:xfrm>
          <a:prstGeom prst="rect">
            <a:avLst/>
          </a:prstGeom>
          <a:solidFill>
            <a:schemeClr val="tx1">
              <a:alpha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0" y="1"/>
            <a:ext cx="9144000" cy="685799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56392" y="6035303"/>
            <a:ext cx="8231217" cy="584776"/>
          </a:xfrm>
          <a:prstGeom prst="rect">
            <a:avLst/>
          </a:prstGeom>
        </p:spPr>
        <p:txBody>
          <a:bodyPr wrap="square">
            <a:spAutoFit/>
          </a:bodyPr>
          <a:lstStyle/>
          <a:p>
            <a:pPr algn="ctr"/>
            <a:r>
              <a:rPr lang="el-GR" sz="800" dirty="0"/>
              <a:t>Το σύνολο του περιεχομένου αυτής της παρουσίασης ανήκει αποκλειστικά στον Οργανισμό Ασφάλισης Υγείας. Απαγορεύεται ρητά οποιαδήποτε αντιγραφή, αναπαραγωγή, μεταφορά, αποθήκευση, μεταποίηση, αναδημοσίευση, μετάδοση, διανομή, πώληση, έκδοση, εκτέλεση, φόρτωση (</a:t>
            </a:r>
            <a:r>
              <a:rPr lang="en-GB" sz="800" dirty="0"/>
              <a:t>download</a:t>
            </a:r>
            <a:r>
              <a:rPr lang="el-GR" sz="800" dirty="0"/>
              <a:t>)</a:t>
            </a:r>
            <a:r>
              <a:rPr lang="en-GB" sz="800" dirty="0"/>
              <a:t>, </a:t>
            </a:r>
            <a:r>
              <a:rPr lang="el-GR" sz="800" dirty="0"/>
              <a:t>μετάφραση, τροποποίηση με οποιονδήποτε τρόπο, ανακοίνωση, διάδοση ή οποιαδήποτε άλλη χρήση του περιεχομένου της παρουσίασης αυτής με οποιονδήποτε τρόπο ή μέσο για εμπορικούς ή άλλους σκοπούς, τμηματικά ή περιληπτικά χωρίς τη ρητή προηγούμενη έγγραφη συναίνεση του Οργανισμού.    </a:t>
            </a:r>
            <a:endParaRPr lang="en-US" sz="800" dirty="0"/>
          </a:p>
        </p:txBody>
      </p:sp>
      <p:sp>
        <p:nvSpPr>
          <p:cNvPr id="15" name="Rectangle 14"/>
          <p:cNvSpPr/>
          <p:nvPr/>
        </p:nvSpPr>
        <p:spPr>
          <a:xfrm>
            <a:off x="432000" y="3795843"/>
            <a:ext cx="8280000" cy="2160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GESY_HIO_GREEK_LOGO.eps"/>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24094" y="254000"/>
            <a:ext cx="1695813" cy="1199060"/>
          </a:xfrm>
          <a:prstGeom prst="rect">
            <a:avLst/>
          </a:prstGeom>
        </p:spPr>
      </p:pic>
    </p:spTree>
    <p:extLst>
      <p:ext uri="{BB962C8B-B14F-4D97-AF65-F5344CB8AC3E}">
        <p14:creationId xmlns:p14="http://schemas.microsoft.com/office/powerpoint/2010/main" val="3861568388"/>
      </p:ext>
    </p:extLst>
  </p:cSld>
  <p:clrMap bg1="lt1" tx1="dk1" bg2="lt2" tx2="dk2" accent1="accent1" accent2="accent2" accent3="accent3" accent4="accent4" accent5="accent5" accent6="accent6" hlink="hlink" folHlink="folHlink"/>
  <p:sldLayoutIdLst>
    <p:sldLayoutId id="2147483706" r:id="rId1"/>
    <p:sldLayoutId id="2147483707" r:id="rId2"/>
  </p:sldLayoutIdLst>
  <p:hf hdr="0" dt="0"/>
  <p:txStyles>
    <p:titleStyle>
      <a:lvl1pPr algn="ctr" defTabSz="457200" rtl="0" eaLnBrk="1" latinLnBrk="0" hangingPunct="1">
        <a:spcBef>
          <a:spcPct val="0"/>
        </a:spcBef>
        <a:buNone/>
        <a:defRPr sz="2800" b="1" kern="1200">
          <a:ln>
            <a:noFill/>
          </a:ln>
          <a:solidFill>
            <a:schemeClr val="tx2"/>
          </a:solidFill>
          <a:latin typeface="+mj-lt"/>
          <a:ea typeface="+mj-ea"/>
          <a:cs typeface="+mj-cs"/>
        </a:defRPr>
      </a:lvl1pPr>
    </p:titleStyle>
    <p:bodyStyle>
      <a:lvl1pPr marL="0" indent="0" algn="l" defTabSz="457200" rtl="0" eaLnBrk="1" latinLnBrk="0" hangingPunct="1">
        <a:spcBef>
          <a:spcPct val="20000"/>
        </a:spcBef>
        <a:buFontTx/>
        <a:buNone/>
        <a:defRPr sz="2400" kern="1200">
          <a:solidFill>
            <a:schemeClr val="tx1"/>
          </a:solidFill>
          <a:latin typeface="+mn-lt"/>
          <a:ea typeface="+mn-ea"/>
          <a:cs typeface="+mn-cs"/>
        </a:defRPr>
      </a:lvl1pPr>
      <a:lvl2pPr marL="457200" indent="0" algn="l" defTabSz="457200" rtl="0" eaLnBrk="1" latinLnBrk="0" hangingPunct="1">
        <a:spcBef>
          <a:spcPct val="20000"/>
        </a:spcBef>
        <a:buFontTx/>
        <a:buNone/>
        <a:defRPr sz="2000" kern="1200">
          <a:solidFill>
            <a:schemeClr val="tx1"/>
          </a:solidFill>
          <a:latin typeface="+mn-lt"/>
          <a:ea typeface="+mn-ea"/>
          <a:cs typeface="+mn-cs"/>
        </a:defRPr>
      </a:lvl2pPr>
      <a:lvl3pPr marL="914400" indent="0" algn="l" defTabSz="457200" rtl="0" eaLnBrk="1" latinLnBrk="0" hangingPunct="1">
        <a:spcBef>
          <a:spcPct val="20000"/>
        </a:spcBef>
        <a:buFontTx/>
        <a:buNone/>
        <a:defRPr sz="1800" kern="1200">
          <a:solidFill>
            <a:schemeClr val="tx1"/>
          </a:solidFill>
          <a:latin typeface="+mn-lt"/>
          <a:ea typeface="+mn-ea"/>
          <a:cs typeface="+mn-cs"/>
        </a:defRPr>
      </a:lvl3pPr>
      <a:lvl4pPr marL="1371600" indent="0" algn="l" defTabSz="457200" rtl="0" eaLnBrk="1" latinLnBrk="0" hangingPunct="1">
        <a:spcBef>
          <a:spcPct val="20000"/>
        </a:spcBef>
        <a:buFontTx/>
        <a:buNone/>
        <a:defRPr sz="1600" kern="1200">
          <a:solidFill>
            <a:schemeClr val="tx1"/>
          </a:solidFill>
          <a:latin typeface="+mn-lt"/>
          <a:ea typeface="+mn-ea"/>
          <a:cs typeface="+mn-cs"/>
        </a:defRPr>
      </a:lvl4pPr>
      <a:lvl5pPr marL="1828800" indent="0" algn="l" defTabSz="457200" rtl="0" eaLnBrk="1" latinLnBrk="0" hangingPunct="1">
        <a:spcBef>
          <a:spcPct val="20000"/>
        </a:spcBef>
        <a:buFontTx/>
        <a:buNone/>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image" Target="../media/image16.png"/><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4.png"/><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9" descr="baby.jpg"/>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16623" r="16623"/>
          <a:stretch/>
        </p:blipFill>
        <p:spPr/>
      </p:pic>
      <p:sp>
        <p:nvSpPr>
          <p:cNvPr id="7" name="Text Placeholder 6"/>
          <p:cNvSpPr>
            <a:spLocks noGrp="1"/>
          </p:cNvSpPr>
          <p:nvPr>
            <p:ph type="body" sz="quarter" idx="10"/>
          </p:nvPr>
        </p:nvSpPr>
        <p:spPr/>
        <p:txBody>
          <a:bodyPr/>
          <a:lstStyle/>
          <a:p>
            <a:r>
              <a:rPr lang="el-GR" dirty="0">
                <a:solidFill>
                  <a:schemeClr val="bg1"/>
                </a:solidFill>
                <a:latin typeface="Arial" charset="0"/>
                <a:ea typeface="ＭＳ Ｐゴシック" charset="0"/>
                <a:cs typeface="ＭＳ Ｐゴシック" charset="0"/>
              </a:rPr>
              <a:t>Οργανισμός Ασφάλισης Υγείας </a:t>
            </a:r>
          </a:p>
        </p:txBody>
      </p:sp>
      <p:sp>
        <p:nvSpPr>
          <p:cNvPr id="6" name="Title 5"/>
          <p:cNvSpPr>
            <a:spLocks noGrp="1"/>
          </p:cNvSpPr>
          <p:nvPr>
            <p:ph type="title"/>
          </p:nvPr>
        </p:nvSpPr>
        <p:spPr/>
        <p:txBody>
          <a:bodyPr/>
          <a:lstStyle/>
          <a:p>
            <a:r>
              <a:rPr lang="el-GR" dirty="0">
                <a:solidFill>
                  <a:schemeClr val="bg1"/>
                </a:solidFill>
              </a:rPr>
              <a:t>Ενημέρωση για το ΣΠ του </a:t>
            </a:r>
            <a:r>
              <a:rPr lang="el-GR" dirty="0" err="1">
                <a:solidFill>
                  <a:schemeClr val="bg1"/>
                </a:solidFill>
              </a:rPr>
              <a:t>ΓεΣΥ</a:t>
            </a:r>
            <a:endParaRPr lang="en-US" dirty="0">
              <a:solidFill>
                <a:schemeClr val="bg1"/>
              </a:solidFill>
            </a:endParaRPr>
          </a:p>
        </p:txBody>
      </p:sp>
      <p:pic>
        <p:nvPicPr>
          <p:cNvPr id="10" name="Picture Placeholder 14" descr="DDD_0494+.jpg"/>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31472" t="50833" r="48295" b="18793"/>
          <a:stretch/>
        </p:blipFill>
        <p:spPr/>
      </p:pic>
      <p:pic>
        <p:nvPicPr>
          <p:cNvPr id="9" name="Picture Placeholder 11" descr="DDD_5435+sm.jpg"/>
          <p:cNvPicPr>
            <a:picLocks noGrp="1" noChangeAspect="1"/>
          </p:cNvPicPr>
          <p:nvPr>
            <p:ph type="pic" sz="quarter" idx="13"/>
          </p:nvPr>
        </p:nvPicPr>
        <p:blipFill rotWithShape="1">
          <a:blip r:embed="rId5">
            <a:extLst>
              <a:ext uri="{28A0092B-C50C-407E-A947-70E740481C1C}">
                <a14:useLocalDpi xmlns:a14="http://schemas.microsoft.com/office/drawing/2010/main" val="0"/>
              </a:ext>
            </a:extLst>
          </a:blip>
          <a:srcRect l="27069" t="37510" r="32386" b="9233"/>
          <a:stretch/>
        </p:blipFill>
        <p:spPr/>
      </p:pic>
      <p:pic>
        <p:nvPicPr>
          <p:cNvPr id="11" name="Picture Placeholder 8" descr="mpastouni.jpg"/>
          <p:cNvPicPr>
            <a:picLocks noGrp="1" noChangeAspect="1"/>
          </p:cNvPicPr>
          <p:nvPr>
            <p:ph type="pic" sz="quarter" idx="14"/>
          </p:nvPr>
        </p:nvPicPr>
        <p:blipFill rotWithShape="1">
          <a:blip r:embed="rId6">
            <a:extLst>
              <a:ext uri="{28A0092B-C50C-407E-A947-70E740481C1C}">
                <a14:useLocalDpi xmlns:a14="http://schemas.microsoft.com/office/drawing/2010/main" val="0"/>
              </a:ext>
            </a:extLst>
          </a:blip>
          <a:srcRect l="16723" r="16723"/>
          <a:stretch/>
        </p:blipFill>
        <p:spPr/>
      </p:pic>
      <p:pic>
        <p:nvPicPr>
          <p:cNvPr id="2" name="Picture 1"/>
          <p:cNvPicPr>
            <a:picLocks noChangeAspect="1"/>
          </p:cNvPicPr>
          <p:nvPr/>
        </p:nvPicPr>
        <p:blipFill>
          <a:blip r:embed="rId7"/>
          <a:stretch>
            <a:fillRect/>
          </a:stretch>
        </p:blipFill>
        <p:spPr>
          <a:xfrm>
            <a:off x="0" y="237559"/>
            <a:ext cx="3642937" cy="1130300"/>
          </a:xfrm>
          <a:prstGeom prst="rect">
            <a:avLst/>
          </a:prstGeom>
        </p:spPr>
      </p:pic>
    </p:spTree>
    <p:extLst>
      <p:ext uri="{BB962C8B-B14F-4D97-AF65-F5344CB8AC3E}">
        <p14:creationId xmlns:p14="http://schemas.microsoft.com/office/powerpoint/2010/main" val="2330542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ImplementationTimeline.png"/>
          <p:cNvPicPr>
            <a:picLocks noGrp="1" noChangeAspect="1"/>
          </p:cNvPicPr>
          <p:nvPr>
            <p:ph sz="half" idx="1"/>
          </p:nvPr>
        </p:nvPicPr>
        <p:blipFill>
          <a:blip r:embed="rId2" cstate="print"/>
          <a:stretch>
            <a:fillRect/>
          </a:stretch>
        </p:blipFill>
        <p:spPr>
          <a:xfrm>
            <a:off x="457200" y="404664"/>
            <a:ext cx="8003232" cy="5976663"/>
          </a:xfrm>
        </p:spPr>
      </p:pic>
    </p:spTree>
    <p:extLst>
      <p:ext uri="{BB962C8B-B14F-4D97-AF65-F5344CB8AC3E}">
        <p14:creationId xmlns:p14="http://schemas.microsoft.com/office/powerpoint/2010/main" val="1831896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Στάδιο υλοποίησης</a:t>
            </a:r>
            <a:endParaRPr lang="en-US" dirty="0"/>
          </a:p>
        </p:txBody>
      </p:sp>
      <p:sp>
        <p:nvSpPr>
          <p:cNvPr id="3" name="Content Placeholder 2"/>
          <p:cNvSpPr>
            <a:spLocks noGrp="1"/>
          </p:cNvSpPr>
          <p:nvPr>
            <p:ph sz="half" idx="1"/>
          </p:nvPr>
        </p:nvSpPr>
        <p:spPr>
          <a:xfrm>
            <a:off x="457200" y="1486693"/>
            <a:ext cx="8229600" cy="4525963"/>
          </a:xfrm>
        </p:spPr>
        <p:txBody>
          <a:bodyPr>
            <a:normAutofit/>
          </a:bodyPr>
          <a:lstStyle/>
          <a:p>
            <a:pPr marL="285750" indent="-285750">
              <a:buFont typeface="Arial" panose="020B0604020202020204" pitchFamily="34" charset="0"/>
              <a:buChar char="•"/>
            </a:pPr>
            <a:r>
              <a:rPr lang="el-GR" sz="1800" b="0" dirty="0"/>
              <a:t>34 Παραδοτέα </a:t>
            </a:r>
          </a:p>
          <a:p>
            <a:pPr marL="285750" indent="-285750">
              <a:buFont typeface="Arial" panose="020B0604020202020204" pitchFamily="34" charset="0"/>
              <a:buChar char="•"/>
            </a:pPr>
            <a:r>
              <a:rPr lang="el-GR" sz="1800" b="0" dirty="0"/>
              <a:t>δύο φάσεις υλοποίησης</a:t>
            </a:r>
          </a:p>
          <a:p>
            <a:pPr marL="1085850" lvl="1" indent="-285750">
              <a:buFont typeface="Arial" panose="020B0604020202020204" pitchFamily="34" charset="0"/>
              <a:buChar char="•"/>
            </a:pPr>
            <a:r>
              <a:rPr lang="el-GR" sz="1800" b="0" dirty="0">
                <a:solidFill>
                  <a:schemeClr val="tx2"/>
                </a:solidFill>
              </a:rPr>
              <a:t>στην </a:t>
            </a:r>
            <a:r>
              <a:rPr lang="el-GR" sz="1800" b="1" dirty="0">
                <a:solidFill>
                  <a:schemeClr val="tx2"/>
                </a:solidFill>
              </a:rPr>
              <a:t>πρώτη φάση </a:t>
            </a:r>
            <a:r>
              <a:rPr lang="el-GR" sz="1800" b="0" dirty="0">
                <a:solidFill>
                  <a:schemeClr val="tx2"/>
                </a:solidFill>
              </a:rPr>
              <a:t>θα παραδοθούν συγκεκριμένα παραδοτέα που θα καταστούν εφικτή τη λειτουργία της 1ης φάσης του </a:t>
            </a:r>
            <a:r>
              <a:rPr lang="el-GR" sz="1800" b="0" dirty="0" err="1">
                <a:solidFill>
                  <a:schemeClr val="tx2"/>
                </a:solidFill>
              </a:rPr>
              <a:t>ΓεΣΥ</a:t>
            </a:r>
            <a:r>
              <a:rPr lang="el-GR" sz="1800" b="0" dirty="0">
                <a:solidFill>
                  <a:schemeClr val="tx2"/>
                </a:solidFill>
              </a:rPr>
              <a:t> (δηλαδή την παροχή υπηρεσιών </a:t>
            </a:r>
            <a:r>
              <a:rPr lang="el-GR" sz="1800" b="0" dirty="0" err="1">
                <a:solidFill>
                  <a:schemeClr val="tx2"/>
                </a:solidFill>
              </a:rPr>
              <a:t>εξωνοσοκομειακής</a:t>
            </a:r>
            <a:r>
              <a:rPr lang="el-GR" sz="1800" b="0" dirty="0">
                <a:solidFill>
                  <a:schemeClr val="tx2"/>
                </a:solidFill>
              </a:rPr>
              <a:t> φροντίδας που αφορά στις επισκέψεις σε Προσωπικούς Ιατρούς, Ειδικούς Ιατρούς, Φάρμακα και Κλινικά Εργαστήρια). </a:t>
            </a:r>
          </a:p>
          <a:p>
            <a:pPr marL="1085850" lvl="1" indent="-285750">
              <a:buFont typeface="Arial" panose="020B0604020202020204" pitchFamily="34" charset="0"/>
              <a:buChar char="•"/>
            </a:pPr>
            <a:r>
              <a:rPr lang="el-GR" sz="1800" b="0" dirty="0">
                <a:solidFill>
                  <a:schemeClr val="tx2"/>
                </a:solidFill>
              </a:rPr>
              <a:t>στη </a:t>
            </a:r>
            <a:r>
              <a:rPr lang="el-GR" sz="1800" b="1" dirty="0">
                <a:solidFill>
                  <a:schemeClr val="tx2"/>
                </a:solidFill>
              </a:rPr>
              <a:t>δεύτερη φάση </a:t>
            </a:r>
            <a:r>
              <a:rPr lang="el-GR" sz="1800" b="0" dirty="0">
                <a:solidFill>
                  <a:schemeClr val="tx2"/>
                </a:solidFill>
              </a:rPr>
              <a:t>θα παραδοθούν όλα τα υπόλοιπα παραδοτέα της Σύμβασης και θα καταστούν εφικτή τη λειτουργία της 2ης φάσης του </a:t>
            </a:r>
            <a:r>
              <a:rPr lang="el-GR" sz="1800" b="0" dirty="0" err="1">
                <a:solidFill>
                  <a:schemeClr val="tx2"/>
                </a:solidFill>
              </a:rPr>
              <a:t>ΓεΣΥ</a:t>
            </a:r>
            <a:r>
              <a:rPr lang="el-GR" sz="1800" b="0" dirty="0">
                <a:solidFill>
                  <a:schemeClr val="tx2"/>
                </a:solidFill>
              </a:rPr>
              <a:t> (δηλαδή επιπλέον της παροχής των υπηρεσιών της 1ης φάσης, την παροχή υπηρεσιών </a:t>
            </a:r>
            <a:r>
              <a:rPr lang="el-GR" sz="1800" b="0" dirty="0" err="1">
                <a:solidFill>
                  <a:schemeClr val="tx2"/>
                </a:solidFill>
              </a:rPr>
              <a:t>ενδονοσοκομειακής</a:t>
            </a:r>
            <a:r>
              <a:rPr lang="el-GR" sz="1800" b="0" dirty="0">
                <a:solidFill>
                  <a:schemeClr val="tx2"/>
                </a:solidFill>
              </a:rPr>
              <a:t> φροντίδας, αποκατάστασης, ανακουφιστικής φροντίδας, ΤΑΕΠ και Ασθενοφόρων).</a:t>
            </a:r>
            <a:endParaRPr lang="el-GR" sz="1800" dirty="0">
              <a:solidFill>
                <a:schemeClr val="tx2"/>
              </a:solidFill>
            </a:endParaRPr>
          </a:p>
          <a:p>
            <a:pPr marL="285750" indent="-285750">
              <a:buFont typeface="Arial" panose="020B0604020202020204" pitchFamily="34" charset="0"/>
              <a:buChar char="•"/>
            </a:pPr>
            <a:r>
              <a:rPr lang="el-GR" sz="1800" b="0" dirty="0"/>
              <a:t>Σήμερα έχει υλοποιηθεί η πρώτη φάση του έργου</a:t>
            </a:r>
          </a:p>
        </p:txBody>
      </p:sp>
      <p:sp>
        <p:nvSpPr>
          <p:cNvPr id="5" name="Footer Placeholder 4"/>
          <p:cNvSpPr>
            <a:spLocks noGrp="1"/>
          </p:cNvSpPr>
          <p:nvPr>
            <p:ph type="ftr" sz="quarter" idx="11"/>
          </p:nvPr>
        </p:nvSpPr>
        <p:spPr/>
        <p:txBody>
          <a:bodyPr/>
          <a:lstStyle/>
          <a:p>
            <a:r>
              <a:rPr lang="el-GR"/>
              <a:t>ΟΡΓΑΝΙΣΜΟΣ ΑΣΦΑΛΙΣΗΣ ΥΓΕΙΑΣ</a:t>
            </a:r>
            <a:endParaRPr lang="en-US" dirty="0"/>
          </a:p>
        </p:txBody>
      </p:sp>
      <p:sp>
        <p:nvSpPr>
          <p:cNvPr id="6" name="Slide Number Placeholder 5"/>
          <p:cNvSpPr>
            <a:spLocks noGrp="1"/>
          </p:cNvSpPr>
          <p:nvPr>
            <p:ph type="sldNum" sz="quarter" idx="12"/>
          </p:nvPr>
        </p:nvSpPr>
        <p:spPr/>
        <p:txBody>
          <a:bodyPr/>
          <a:lstStyle/>
          <a:p>
            <a:fld id="{E77A9D4A-5781-6445-863E-B074172A7CFA}" type="slidenum">
              <a:rPr lang="en-US" smtClean="0"/>
              <a:pPr/>
              <a:t>11</a:t>
            </a:fld>
            <a:endParaRPr lang="en-US"/>
          </a:p>
        </p:txBody>
      </p:sp>
    </p:spTree>
    <p:extLst>
      <p:ext uri="{BB962C8B-B14F-4D97-AF65-F5344CB8AC3E}">
        <p14:creationId xmlns:p14="http://schemas.microsoft.com/office/powerpoint/2010/main" val="1316382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0" y="0"/>
            <a:ext cx="9144000" cy="6853968"/>
          </a:xfrm>
          <a:prstGeom prst="rect">
            <a:avLst/>
          </a:prstGeom>
        </p:spPr>
      </p:pic>
      <p:sp>
        <p:nvSpPr>
          <p:cNvPr id="15" name="Title 1"/>
          <p:cNvSpPr txBox="1">
            <a:spLocks/>
          </p:cNvSpPr>
          <p:nvPr/>
        </p:nvSpPr>
        <p:spPr>
          <a:xfrm>
            <a:off x="274320" y="5416082"/>
            <a:ext cx="8229600" cy="1143000"/>
          </a:xfrm>
          <a:prstGeom prst="rect">
            <a:avLst/>
          </a:prstGeom>
          <a:solidFill>
            <a:srgbClr val="50A5FF">
              <a:alpha val="70000"/>
            </a:srgbClr>
          </a:solidFill>
        </p:spPr>
        <p:txBody>
          <a:bodyPr vert="horz" lIns="91440" tIns="45720" rIns="91440" bIns="45720" rtlCol="0" anchor="ctr">
            <a:normAutofit/>
          </a:bodyPr>
          <a:lstStyle>
            <a:lvl1pPr algn="l" defTabSz="457200" rtl="0" eaLnBrk="1" latinLnBrk="0" hangingPunct="1">
              <a:spcBef>
                <a:spcPct val="0"/>
              </a:spcBef>
              <a:buNone/>
              <a:defRPr sz="2000" b="1" kern="1200">
                <a:ln>
                  <a:noFill/>
                </a:ln>
                <a:solidFill>
                  <a:schemeClr val="tx2"/>
                </a:solidFill>
                <a:latin typeface="+mj-lt"/>
                <a:ea typeface="+mj-ea"/>
                <a:cs typeface="+mj-cs"/>
              </a:defRPr>
            </a:lvl1pPr>
          </a:lstStyle>
          <a:p>
            <a:pPr algn="ctr"/>
            <a:r>
              <a:rPr lang="en-US" dirty="0">
                <a:solidFill>
                  <a:srgbClr val="FFFFFF"/>
                </a:solidFill>
              </a:rPr>
              <a:t>9 </a:t>
            </a:r>
          </a:p>
          <a:p>
            <a:pPr algn="ctr"/>
            <a:r>
              <a:rPr lang="el-GR" dirty="0">
                <a:solidFill>
                  <a:schemeClr val="bg1"/>
                </a:solidFill>
              </a:rPr>
              <a:t>Υλικό από την πρώτη φάση</a:t>
            </a:r>
          </a:p>
        </p:txBody>
      </p:sp>
    </p:spTree>
    <p:extLst>
      <p:ext uri="{BB962C8B-B14F-4D97-AF65-F5344CB8AC3E}">
        <p14:creationId xmlns:p14="http://schemas.microsoft.com/office/powerpoint/2010/main" val="1521157523"/>
      </p:ext>
    </p:extLst>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6B0BD3BE-873C-4926-A994-29DD589673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167" y="857250"/>
            <a:ext cx="7925666" cy="5143500"/>
          </a:xfrm>
          <a:prstGeom prst="rect">
            <a:avLst/>
          </a:prstGeom>
        </p:spPr>
      </p:pic>
      <p:sp>
        <p:nvSpPr>
          <p:cNvPr id="4" name="Oval 3">
            <a:extLst>
              <a:ext uri="{FF2B5EF4-FFF2-40B4-BE49-F238E27FC236}">
                <a16:creationId xmlns:a16="http://schemas.microsoft.com/office/drawing/2014/main" xmlns="" id="{E9E16EE4-A4AD-40B4-965F-8AFF2F026A0A}"/>
              </a:ext>
            </a:extLst>
          </p:cNvPr>
          <p:cNvSpPr/>
          <p:nvPr/>
        </p:nvSpPr>
        <p:spPr>
          <a:xfrm>
            <a:off x="6705600" y="3642013"/>
            <a:ext cx="1775758" cy="374072"/>
          </a:xfrm>
          <a:prstGeom prst="ellipse">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endParaRPr lang="x-none" sz="1350"/>
          </a:p>
        </p:txBody>
      </p:sp>
    </p:spTree>
    <p:extLst>
      <p:ext uri="{BB962C8B-B14F-4D97-AF65-F5344CB8AC3E}">
        <p14:creationId xmlns:p14="http://schemas.microsoft.com/office/powerpoint/2010/main" val="3254506573"/>
      </p:ext>
    </p:extLst>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2811D0BE-1384-4FD2-9E74-79CF7078A00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noFill/>
          <a:ln>
            <a:noFill/>
          </a:ln>
        </p:spPr>
      </p:pic>
    </p:spTree>
    <p:extLst>
      <p:ext uri="{BB962C8B-B14F-4D97-AF65-F5344CB8AC3E}">
        <p14:creationId xmlns:p14="http://schemas.microsoft.com/office/powerpoint/2010/main" val="1195133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4A43EFBF-7C3F-4584-B5A9-120F0D8E5FCF}"/>
              </a:ext>
            </a:extLst>
          </p:cNvPr>
          <p:cNvPicPr>
            <a:picLocks noChangeAspect="1"/>
          </p:cNvPicPr>
          <p:nvPr/>
        </p:nvPicPr>
        <p:blipFill>
          <a:blip r:embed="rId2"/>
          <a:stretch>
            <a:fillRect/>
          </a:stretch>
        </p:blipFill>
        <p:spPr>
          <a:xfrm>
            <a:off x="599066" y="857250"/>
            <a:ext cx="7945869" cy="5143500"/>
          </a:xfrm>
          <a:prstGeom prst="rect">
            <a:avLst/>
          </a:prstGeom>
        </p:spPr>
      </p:pic>
    </p:spTree>
    <p:extLst>
      <p:ext uri="{BB962C8B-B14F-4D97-AF65-F5344CB8AC3E}">
        <p14:creationId xmlns:p14="http://schemas.microsoft.com/office/powerpoint/2010/main" val="514242309"/>
      </p:ext>
    </p:extLst>
  </p:cSld>
  <p:clrMapOvr>
    <a:masterClrMapping/>
  </p:clrMapOvr>
  <p:transition spd="med">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calhost_4200_(1366x768) (11)">
            <a:extLst>
              <a:ext uri="{FF2B5EF4-FFF2-40B4-BE49-F238E27FC236}">
                <a16:creationId xmlns:a16="http://schemas.microsoft.com/office/drawing/2014/main" xmlns="" id="{7EC33446-1777-4292-B627-FC39BE8E786A}"/>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653654" y="857250"/>
            <a:ext cx="7836694" cy="5143500"/>
          </a:xfrm>
          <a:prstGeom prst="rect">
            <a:avLst/>
          </a:prstGeom>
        </p:spPr>
      </p:pic>
    </p:spTree>
    <p:extLst>
      <p:ext uri="{BB962C8B-B14F-4D97-AF65-F5344CB8AC3E}">
        <p14:creationId xmlns:p14="http://schemas.microsoft.com/office/powerpoint/2010/main" val="1421856373"/>
      </p:ext>
    </p:extLst>
  </p:cSld>
  <p:clrMapOvr>
    <a:masterClrMapping/>
  </p:clrMapOvr>
  <p:transition spd="med">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E56D37ED-6CEC-4745-AAC2-4AB48F76F598}"/>
              </a:ext>
            </a:extLst>
          </p:cNvPr>
          <p:cNvPicPr>
            <a:picLocks noChangeAspect="1"/>
          </p:cNvPicPr>
          <p:nvPr/>
        </p:nvPicPr>
        <p:blipFill>
          <a:blip r:embed="rId2"/>
          <a:stretch>
            <a:fillRect/>
          </a:stretch>
        </p:blipFill>
        <p:spPr>
          <a:xfrm>
            <a:off x="2034153" y="857250"/>
            <a:ext cx="5075695" cy="5143500"/>
          </a:xfrm>
          <a:prstGeom prst="rect">
            <a:avLst/>
          </a:prstGeom>
        </p:spPr>
      </p:pic>
    </p:spTree>
    <p:extLst>
      <p:ext uri="{BB962C8B-B14F-4D97-AF65-F5344CB8AC3E}">
        <p14:creationId xmlns:p14="http://schemas.microsoft.com/office/powerpoint/2010/main" val="2695638262"/>
      </p:ext>
    </p:extLst>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465A6E5B-7110-4FD3-BA35-D3646602A3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249" y="2588399"/>
            <a:ext cx="3090098" cy="2018736"/>
          </a:xfrm>
          <a:prstGeom prst="rect">
            <a:avLst/>
          </a:prstGeom>
        </p:spPr>
      </p:pic>
      <p:cxnSp>
        <p:nvCxnSpPr>
          <p:cNvPr id="12" name="Straight Connector 11">
            <a:extLst>
              <a:ext uri="{FF2B5EF4-FFF2-40B4-BE49-F238E27FC236}">
                <a16:creationId xmlns:a16="http://schemas.microsoft.com/office/drawing/2014/main" xmlns="" id="{4D56677B-C0B7-4DAC-ACAD-8054FF1B599A}"/>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4572000" y="2037666"/>
            <a:ext cx="0" cy="2782670"/>
          </a:xfrm>
          <a:prstGeom prst="line">
            <a:avLst/>
          </a:prstGeom>
          <a:ln w="19050">
            <a:solidFill>
              <a:srgbClr val="1478EB"/>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map, text&#10;&#10;Description generated with high confidence">
            <a:extLst>
              <a:ext uri="{FF2B5EF4-FFF2-40B4-BE49-F238E27FC236}">
                <a16:creationId xmlns:a16="http://schemas.microsoft.com/office/drawing/2014/main" xmlns="" id="{47F149B1-A349-4434-8050-14B9B3762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5196" y="2412247"/>
            <a:ext cx="3693284" cy="2132870"/>
          </a:xfrm>
          <a:prstGeom prst="rect">
            <a:avLst/>
          </a:prstGeom>
        </p:spPr>
      </p:pic>
      <p:sp>
        <p:nvSpPr>
          <p:cNvPr id="9" name="Rectangle 8">
            <a:extLst>
              <a:ext uri="{FF2B5EF4-FFF2-40B4-BE49-F238E27FC236}">
                <a16:creationId xmlns:a16="http://schemas.microsoft.com/office/drawing/2014/main" xmlns="" id="{52657AE0-F452-42AE-9B85-48A23BE1F827}"/>
              </a:ext>
            </a:extLst>
          </p:cNvPr>
          <p:cNvSpPr/>
          <p:nvPr/>
        </p:nvSpPr>
        <p:spPr>
          <a:xfrm>
            <a:off x="5093835" y="1342586"/>
            <a:ext cx="3594646" cy="1022414"/>
          </a:xfrm>
          <a:prstGeom prst="rect">
            <a:avLst/>
          </a:prstGeom>
          <a:noFill/>
          <a:ln w="381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50" dirty="0">
                <a:solidFill>
                  <a:schemeClr val="tx1"/>
                </a:solidFill>
              </a:rPr>
              <a:t>+357 22017000</a:t>
            </a:r>
          </a:p>
        </p:txBody>
      </p:sp>
      <p:pic>
        <p:nvPicPr>
          <p:cNvPr id="11" name="Picture 10">
            <a:extLst>
              <a:ext uri="{FF2B5EF4-FFF2-40B4-BE49-F238E27FC236}">
                <a16:creationId xmlns:a16="http://schemas.microsoft.com/office/drawing/2014/main" xmlns="" id="{EA1456D1-FFE7-4EDC-93C8-7F39A5969D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873" y="4820335"/>
            <a:ext cx="1421423" cy="1095485"/>
          </a:xfrm>
          <a:prstGeom prst="rect">
            <a:avLst/>
          </a:prstGeom>
        </p:spPr>
      </p:pic>
      <p:pic>
        <p:nvPicPr>
          <p:cNvPr id="13" name="Picture 12" descr="A close up of graphics&#10;&#10;Description generated with high confidence">
            <a:extLst>
              <a:ext uri="{FF2B5EF4-FFF2-40B4-BE49-F238E27FC236}">
                <a16:creationId xmlns:a16="http://schemas.microsoft.com/office/drawing/2014/main" xmlns="" id="{0106E3E3-3B92-4DB0-8B1D-6D16A8ECBF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94918" y="4700131"/>
            <a:ext cx="1421429" cy="1300619"/>
          </a:xfrm>
          <a:prstGeom prst="rect">
            <a:avLst/>
          </a:prstGeom>
        </p:spPr>
      </p:pic>
      <p:pic>
        <p:nvPicPr>
          <p:cNvPr id="14" name="Picture 13">
            <a:extLst>
              <a:ext uri="{FF2B5EF4-FFF2-40B4-BE49-F238E27FC236}">
                <a16:creationId xmlns:a16="http://schemas.microsoft.com/office/drawing/2014/main" xmlns="" id="{A1B8C6CA-BFAE-4BC5-AD3B-2C814A99AA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38130" y="4820335"/>
            <a:ext cx="1912036" cy="1107919"/>
          </a:xfrm>
          <a:prstGeom prst="rect">
            <a:avLst/>
          </a:prstGeom>
        </p:spPr>
      </p:pic>
      <p:pic>
        <p:nvPicPr>
          <p:cNvPr id="16" name="Picture 15" descr="A picture containing spacecraft&#10;&#10;Description generated with high confidence">
            <a:extLst>
              <a:ext uri="{FF2B5EF4-FFF2-40B4-BE49-F238E27FC236}">
                <a16:creationId xmlns:a16="http://schemas.microsoft.com/office/drawing/2014/main" xmlns="" id="{E41282EE-C774-4B9F-B55B-F7B2C8A497A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94285" y="4807902"/>
            <a:ext cx="1665520" cy="1107919"/>
          </a:xfrm>
          <a:prstGeom prst="rect">
            <a:avLst/>
          </a:prstGeom>
        </p:spPr>
      </p:pic>
      <p:sp>
        <p:nvSpPr>
          <p:cNvPr id="17" name="Rectangle 16">
            <a:extLst>
              <a:ext uri="{FF2B5EF4-FFF2-40B4-BE49-F238E27FC236}">
                <a16:creationId xmlns:a16="http://schemas.microsoft.com/office/drawing/2014/main" xmlns="" id="{74A6D260-F27D-45BB-9755-63A16674A0C9}"/>
              </a:ext>
            </a:extLst>
          </p:cNvPr>
          <p:cNvSpPr/>
          <p:nvPr/>
        </p:nvSpPr>
        <p:spPr>
          <a:xfrm>
            <a:off x="724430" y="1342586"/>
            <a:ext cx="3325736" cy="1022414"/>
          </a:xfrm>
          <a:prstGeom prst="rect">
            <a:avLst/>
          </a:prstGeom>
          <a:noFill/>
          <a:ln w="381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50" dirty="0">
                <a:solidFill>
                  <a:schemeClr val="tx1"/>
                </a:solidFill>
              </a:rPr>
              <a:t>17000</a:t>
            </a:r>
          </a:p>
        </p:txBody>
      </p:sp>
    </p:spTree>
    <p:extLst>
      <p:ext uri="{BB962C8B-B14F-4D97-AF65-F5344CB8AC3E}">
        <p14:creationId xmlns:p14="http://schemas.microsoft.com/office/powerpoint/2010/main" val="4288137131"/>
      </p:ext>
    </p:extLst>
  </p:cSld>
  <p:clrMapOvr>
    <a:masterClrMapping/>
  </p:clrMapOvr>
  <p:transition spd="med">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A2426F80-E360-4955-A9B0-42174DDA546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5522" y="857250"/>
            <a:ext cx="5572957" cy="5143500"/>
          </a:xfrm>
          <a:prstGeom prst="rect">
            <a:avLst/>
          </a:prstGeom>
          <a:noFill/>
          <a:ln>
            <a:noFill/>
          </a:ln>
        </p:spPr>
      </p:pic>
    </p:spTree>
    <p:extLst>
      <p:ext uri="{BB962C8B-B14F-4D97-AF65-F5344CB8AC3E}">
        <p14:creationId xmlns:p14="http://schemas.microsoft.com/office/powerpoint/2010/main" val="1868246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latin typeface="Arial" charset="0"/>
                <a:ea typeface="ＭＳ Ｐゴシック" charset="0"/>
                <a:cs typeface="ＭＳ Ｐゴシック" charset="0"/>
              </a:rPr>
              <a:t>Περιεχόμενα</a:t>
            </a:r>
            <a:endParaRPr lang="en-US" dirty="0"/>
          </a:p>
        </p:txBody>
      </p:sp>
      <p:sp>
        <p:nvSpPr>
          <p:cNvPr id="3" name="Content Placeholder 2"/>
          <p:cNvSpPr>
            <a:spLocks noGrp="1"/>
          </p:cNvSpPr>
          <p:nvPr>
            <p:ph idx="1"/>
          </p:nvPr>
        </p:nvSpPr>
        <p:spPr>
          <a:xfrm>
            <a:off x="457199" y="1143001"/>
            <a:ext cx="7332133" cy="5055918"/>
          </a:xfrm>
        </p:spPr>
        <p:txBody>
          <a:bodyPr>
            <a:normAutofit/>
          </a:bodyPr>
          <a:lstStyle/>
          <a:p>
            <a:pPr marL="458788" lvl="1" indent="-457200" defTabSz="893763">
              <a:lnSpc>
                <a:spcPct val="150000"/>
              </a:lnSpc>
              <a:buSzPct val="120000"/>
              <a:buFont typeface="Arial" charset="0"/>
              <a:buAutoNum type="arabicPeriod"/>
            </a:pPr>
            <a:r>
              <a:rPr lang="el-GR" sz="1800" dirty="0"/>
              <a:t>Γενικές πληροφορίες σχετικά με το έργο για το ΣΠ του ΓΕΣΥ</a:t>
            </a:r>
            <a:endParaRPr lang="en-US" sz="1800" dirty="0"/>
          </a:p>
          <a:p>
            <a:pPr marL="458788" lvl="1" indent="-457200" defTabSz="893763">
              <a:lnSpc>
                <a:spcPct val="150000"/>
              </a:lnSpc>
              <a:buSzPct val="120000"/>
              <a:buFont typeface="Arial" charset="0"/>
              <a:buAutoNum type="arabicPeriod"/>
            </a:pPr>
            <a:r>
              <a:rPr lang="el-GR" sz="1800" dirty="0"/>
              <a:t>Τι περιλαμβάνει το έργο</a:t>
            </a:r>
          </a:p>
          <a:p>
            <a:pPr marL="458788" lvl="1" indent="-457200" defTabSz="893763">
              <a:lnSpc>
                <a:spcPct val="150000"/>
              </a:lnSpc>
              <a:buSzPct val="120000"/>
              <a:buFont typeface="Arial" charset="0"/>
              <a:buAutoNum type="arabicPeriod"/>
            </a:pPr>
            <a:r>
              <a:rPr lang="el-GR" sz="1800" dirty="0"/>
              <a:t>Ορόσημα του έργου</a:t>
            </a:r>
            <a:endParaRPr lang="en-US" sz="1800" dirty="0"/>
          </a:p>
          <a:p>
            <a:pPr marL="458788" lvl="1" indent="-457200" defTabSz="893763">
              <a:lnSpc>
                <a:spcPct val="150000"/>
              </a:lnSpc>
              <a:buSzPct val="120000"/>
              <a:buFont typeface="Arial" charset="0"/>
              <a:buAutoNum type="arabicPeriod"/>
            </a:pPr>
            <a:r>
              <a:rPr lang="el-GR" sz="1800" dirty="0"/>
              <a:t>Στάδιο υλοποίησης</a:t>
            </a:r>
          </a:p>
          <a:p>
            <a:pPr marL="458788" lvl="1" indent="-457200" defTabSz="893763">
              <a:lnSpc>
                <a:spcPct val="150000"/>
              </a:lnSpc>
              <a:buSzPct val="120000"/>
              <a:buFont typeface="Arial" charset="0"/>
              <a:buAutoNum type="arabicPeriod"/>
            </a:pPr>
            <a:r>
              <a:rPr lang="el-GR" sz="1800" dirty="0"/>
              <a:t>Ιστοσελίδα</a:t>
            </a:r>
          </a:p>
          <a:p>
            <a:pPr marL="458788" lvl="1" indent="-457200" defTabSz="893763">
              <a:lnSpc>
                <a:spcPct val="150000"/>
              </a:lnSpc>
              <a:buSzPct val="120000"/>
              <a:buFont typeface="Arial" charset="0"/>
              <a:buAutoNum type="arabicPeriod"/>
            </a:pPr>
            <a:r>
              <a:rPr lang="el-GR" sz="1800" dirty="0"/>
              <a:t>Πύλη δικαιούχων</a:t>
            </a:r>
          </a:p>
          <a:p>
            <a:pPr marL="458788" lvl="1" indent="-457200" defTabSz="893763">
              <a:lnSpc>
                <a:spcPct val="150000"/>
              </a:lnSpc>
              <a:buSzPct val="120000"/>
              <a:buFont typeface="Arial" charset="0"/>
              <a:buAutoNum type="arabicPeriod"/>
            </a:pPr>
            <a:r>
              <a:rPr lang="el-GR" sz="1800" dirty="0"/>
              <a:t>Πύλη </a:t>
            </a:r>
            <a:r>
              <a:rPr lang="el-GR" sz="1800" dirty="0" err="1"/>
              <a:t>παροχέων</a:t>
            </a:r>
            <a:r>
              <a:rPr lang="el-GR" sz="1800" dirty="0"/>
              <a:t> – διαχείριση φροντίδας υγείας</a:t>
            </a:r>
            <a:endParaRPr lang="en-US" sz="1800" dirty="0"/>
          </a:p>
          <a:p>
            <a:pPr marL="458788" lvl="1" indent="-457200" defTabSz="893763">
              <a:lnSpc>
                <a:spcPct val="150000"/>
              </a:lnSpc>
              <a:buSzPct val="120000"/>
              <a:buFont typeface="Arial" charset="0"/>
              <a:buAutoNum type="arabicPeriod"/>
            </a:pPr>
            <a:r>
              <a:rPr lang="el-GR" sz="1800" dirty="0"/>
              <a:t>Κέντρο Εξυπηρέτησης</a:t>
            </a:r>
          </a:p>
        </p:txBody>
      </p:sp>
      <p:sp>
        <p:nvSpPr>
          <p:cNvPr id="4" name="Footer Placeholder 3"/>
          <p:cNvSpPr>
            <a:spLocks noGrp="1"/>
          </p:cNvSpPr>
          <p:nvPr>
            <p:ph type="ftr" sz="quarter" idx="11"/>
          </p:nvPr>
        </p:nvSpPr>
        <p:spPr/>
        <p:txBody>
          <a:bodyPr/>
          <a:lstStyle/>
          <a:p>
            <a:r>
              <a:rPr lang="el-GR" dirty="0"/>
              <a:t>ΟΡΓΑΝΙΣΜΟΣ ΑΣΦΑΛΙΣΗΣ ΥΓΕΙΑΣ</a:t>
            </a:r>
          </a:p>
        </p:txBody>
      </p:sp>
      <p:sp>
        <p:nvSpPr>
          <p:cNvPr id="5" name="Slide Number Placeholder 4"/>
          <p:cNvSpPr>
            <a:spLocks noGrp="1"/>
          </p:cNvSpPr>
          <p:nvPr>
            <p:ph type="sldNum" sz="quarter" idx="12"/>
          </p:nvPr>
        </p:nvSpPr>
        <p:spPr/>
        <p:txBody>
          <a:bodyPr/>
          <a:lstStyle/>
          <a:p>
            <a:fld id="{E77A9D4A-5781-6445-863E-B074172A7CFA}" type="slidenum">
              <a:rPr lang="en-US" smtClean="0"/>
              <a:pPr/>
              <a:t>2</a:t>
            </a:fld>
            <a:endParaRPr lang="en-US"/>
          </a:p>
        </p:txBody>
      </p:sp>
      <p:pic>
        <p:nvPicPr>
          <p:cNvPr id="8" name="Picture 7"/>
          <p:cNvPicPr>
            <a:picLocks noChangeAspect="1"/>
          </p:cNvPicPr>
          <p:nvPr/>
        </p:nvPicPr>
        <p:blipFill>
          <a:blip r:embed="rId3"/>
          <a:stretch>
            <a:fillRect/>
          </a:stretch>
        </p:blipFill>
        <p:spPr>
          <a:xfrm>
            <a:off x="6074363" y="2135697"/>
            <a:ext cx="1968375" cy="1721557"/>
          </a:xfrm>
          <a:prstGeom prst="rect">
            <a:avLst/>
          </a:prstGeom>
        </p:spPr>
      </p:pic>
    </p:spTree>
    <p:extLst>
      <p:ext uri="{BB962C8B-B14F-4D97-AF65-F5344CB8AC3E}">
        <p14:creationId xmlns:p14="http://schemas.microsoft.com/office/powerpoint/2010/main" val="35726715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65AAD7A8-50A5-467C-8B58-419A31B3693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54133"/>
            <a:ext cx="9144000" cy="5143500"/>
          </a:xfrm>
          <a:prstGeom prst="rect">
            <a:avLst/>
          </a:prstGeom>
          <a:noFill/>
          <a:ln>
            <a:noFill/>
          </a:ln>
        </p:spPr>
      </p:pic>
      <p:sp>
        <p:nvSpPr>
          <p:cNvPr id="2" name="Rectangle 1"/>
          <p:cNvSpPr/>
          <p:nvPr/>
        </p:nvSpPr>
        <p:spPr>
          <a:xfrm>
            <a:off x="530534" y="513010"/>
            <a:ext cx="7930697" cy="461665"/>
          </a:xfrm>
          <a:prstGeom prst="rect">
            <a:avLst/>
          </a:prstGeom>
        </p:spPr>
        <p:txBody>
          <a:bodyPr wrap="none">
            <a:spAutoFit/>
          </a:bodyPr>
          <a:lstStyle/>
          <a:p>
            <a:r>
              <a:rPr lang="el-GR" sz="2400" b="1" dirty="0">
                <a:solidFill>
                  <a:srgbClr val="003FA5"/>
                </a:solidFill>
                <a:ea typeface="ＭＳ Ｐゴシック"/>
              </a:rPr>
              <a:t>Ερωτήματα και παράπονα μέσω διαδικτυακής Πύλης</a:t>
            </a:r>
            <a:endParaRPr lang="en-US" sz="2400" b="1" dirty="0"/>
          </a:p>
        </p:txBody>
      </p:sp>
    </p:spTree>
    <p:extLst>
      <p:ext uri="{BB962C8B-B14F-4D97-AF65-F5344CB8AC3E}">
        <p14:creationId xmlns:p14="http://schemas.microsoft.com/office/powerpoint/2010/main" val="3209557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4032"/>
            <a:ext cx="9144000" cy="6853968"/>
          </a:xfrm>
          <a:prstGeom prst="rect">
            <a:avLst/>
          </a:prstGeom>
        </p:spPr>
      </p:pic>
      <p:sp>
        <p:nvSpPr>
          <p:cNvPr id="7" name="Rectangle 6"/>
          <p:cNvSpPr/>
          <p:nvPr/>
        </p:nvSpPr>
        <p:spPr>
          <a:xfrm>
            <a:off x="2652719" y="1541080"/>
            <a:ext cx="6042391" cy="4917616"/>
          </a:xfrm>
          <a:prstGeom prst="rect">
            <a:avLst/>
          </a:prstGeom>
          <a:solidFill>
            <a:srgbClr val="003FA5">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000" b="1" u="sng" dirty="0">
              <a:solidFill>
                <a:schemeClr val="bg1"/>
              </a:solidFill>
            </a:endParaRPr>
          </a:p>
        </p:txBody>
      </p:sp>
      <p:sp>
        <p:nvSpPr>
          <p:cNvPr id="2" name="Rectangle 1"/>
          <p:cNvSpPr/>
          <p:nvPr/>
        </p:nvSpPr>
        <p:spPr>
          <a:xfrm>
            <a:off x="2854734" y="1878677"/>
            <a:ext cx="5638363" cy="7232749"/>
          </a:xfrm>
          <a:prstGeom prst="rect">
            <a:avLst/>
          </a:prstGeom>
        </p:spPr>
        <p:txBody>
          <a:bodyPr wrap="square">
            <a:spAutoFit/>
          </a:bodyPr>
          <a:lstStyle/>
          <a:p>
            <a:pPr algn="ctr"/>
            <a:endParaRPr lang="el-GR" dirty="0">
              <a:solidFill>
                <a:schemeClr val="bg1"/>
              </a:solidFill>
            </a:endParaRPr>
          </a:p>
          <a:p>
            <a:pPr algn="ctr"/>
            <a:r>
              <a:rPr lang="el-GR" sz="2400" dirty="0">
                <a:solidFill>
                  <a:schemeClr val="bg1">
                    <a:lumMod val="85000"/>
                  </a:schemeClr>
                </a:solidFill>
              </a:rPr>
              <a:t>Επικοινωνήστε μαζί μας</a:t>
            </a:r>
            <a:r>
              <a:rPr lang="en-GB" sz="2400" dirty="0">
                <a:solidFill>
                  <a:schemeClr val="bg1">
                    <a:lumMod val="85000"/>
                  </a:schemeClr>
                </a:solidFill>
              </a:rPr>
              <a:t>!</a:t>
            </a:r>
          </a:p>
          <a:p>
            <a:pPr algn="ctr"/>
            <a:endParaRPr lang="en-GB" sz="2400" dirty="0">
              <a:solidFill>
                <a:schemeClr val="bg1">
                  <a:lumMod val="85000"/>
                </a:schemeClr>
              </a:solidFill>
            </a:endParaRPr>
          </a:p>
          <a:p>
            <a:pPr algn="ctr"/>
            <a:r>
              <a:rPr lang="el-GR" sz="2400" dirty="0">
                <a:solidFill>
                  <a:schemeClr val="bg1">
                    <a:lumMod val="85000"/>
                  </a:schemeClr>
                </a:solidFill>
              </a:rPr>
              <a:t>Δωρεάν κλήση στο</a:t>
            </a:r>
            <a:r>
              <a:rPr lang="el-GR" sz="2800" dirty="0">
                <a:solidFill>
                  <a:srgbClr val="FFC000"/>
                </a:solidFill>
                <a:latin typeface="+mj-lt"/>
              </a:rPr>
              <a:t>17000</a:t>
            </a:r>
            <a:r>
              <a:rPr lang="el-GR" sz="2400" dirty="0">
                <a:solidFill>
                  <a:schemeClr val="bg1">
                    <a:lumMod val="85000"/>
                  </a:schemeClr>
                </a:solidFill>
              </a:rPr>
              <a:t> ή </a:t>
            </a:r>
          </a:p>
          <a:p>
            <a:pPr algn="ctr"/>
            <a:r>
              <a:rPr lang="el-GR" sz="2400" dirty="0">
                <a:solidFill>
                  <a:schemeClr val="bg1">
                    <a:lumMod val="85000"/>
                  </a:schemeClr>
                </a:solidFill>
              </a:rPr>
              <a:t>μέσω </a:t>
            </a:r>
            <a:r>
              <a:rPr lang="en-GB" sz="2400" dirty="0">
                <a:solidFill>
                  <a:schemeClr val="bg1">
                    <a:lumMod val="85000"/>
                  </a:schemeClr>
                </a:solidFill>
              </a:rPr>
              <a:t>email </a:t>
            </a:r>
            <a:r>
              <a:rPr lang="el-GR" sz="2400" dirty="0">
                <a:solidFill>
                  <a:schemeClr val="bg1">
                    <a:lumMod val="85000"/>
                  </a:schemeClr>
                </a:solidFill>
              </a:rPr>
              <a:t>στο </a:t>
            </a:r>
            <a:r>
              <a:rPr lang="en-GB" sz="2400" u="sng" dirty="0">
                <a:solidFill>
                  <a:srgbClr val="FFC000"/>
                </a:solidFill>
                <a:latin typeface="+mj-lt"/>
              </a:rPr>
              <a:t>info</a:t>
            </a:r>
            <a:r>
              <a:rPr lang="el-GR" sz="2400" u="sng" dirty="0">
                <a:solidFill>
                  <a:srgbClr val="FFC000"/>
                </a:solidFill>
                <a:latin typeface="+mj-lt"/>
              </a:rPr>
              <a:t>@</a:t>
            </a:r>
            <a:r>
              <a:rPr lang="en-GB" sz="2400" u="sng" dirty="0">
                <a:solidFill>
                  <a:srgbClr val="FFC000"/>
                </a:solidFill>
                <a:latin typeface="+mj-lt"/>
              </a:rPr>
              <a:t>gesy</a:t>
            </a:r>
            <a:r>
              <a:rPr lang="el-GR" sz="2400" u="sng" dirty="0">
                <a:solidFill>
                  <a:srgbClr val="FFC000"/>
                </a:solidFill>
                <a:latin typeface="+mj-lt"/>
              </a:rPr>
              <a:t>.org.cy</a:t>
            </a:r>
          </a:p>
          <a:p>
            <a:pPr algn="ctr"/>
            <a:endParaRPr lang="el-GR" sz="2400" dirty="0">
              <a:solidFill>
                <a:schemeClr val="bg1">
                  <a:lumMod val="85000"/>
                </a:schemeClr>
              </a:solidFill>
              <a:latin typeface="+mj-lt"/>
            </a:endParaRPr>
          </a:p>
          <a:p>
            <a:pPr algn="ctr"/>
            <a:r>
              <a:rPr lang="el-GR" sz="2400" dirty="0">
                <a:solidFill>
                  <a:schemeClr val="bg1">
                    <a:lumMod val="85000"/>
                  </a:schemeClr>
                </a:solidFill>
              </a:rPr>
              <a:t>Για περισσότερες πληροφορίες επισκεφτείτε την ιστοσελίδα μας</a:t>
            </a:r>
            <a:r>
              <a:rPr lang="en-GB" sz="2400" dirty="0">
                <a:solidFill>
                  <a:schemeClr val="bg1">
                    <a:lumMod val="85000"/>
                  </a:schemeClr>
                </a:solidFill>
              </a:rPr>
              <a:t>:</a:t>
            </a:r>
            <a:endParaRPr lang="el-GR" sz="2400" dirty="0">
              <a:solidFill>
                <a:schemeClr val="bg1">
                  <a:lumMod val="85000"/>
                </a:schemeClr>
              </a:solidFill>
            </a:endParaRPr>
          </a:p>
          <a:p>
            <a:pPr algn="ctr"/>
            <a:endParaRPr lang="el-GR" b="1" u="sng" dirty="0">
              <a:solidFill>
                <a:schemeClr val="bg1">
                  <a:lumMod val="85000"/>
                </a:schemeClr>
              </a:solidFill>
            </a:endParaRPr>
          </a:p>
          <a:p>
            <a:pPr algn="ctr"/>
            <a:r>
              <a:rPr lang="pl-PL" sz="2800" b="1" u="sng" dirty="0">
                <a:solidFill>
                  <a:srgbClr val="FFC000"/>
                </a:solidFill>
              </a:rPr>
              <a:t>www.</a:t>
            </a:r>
            <a:r>
              <a:rPr lang="en-GB" sz="2800" b="1" u="sng" dirty="0">
                <a:solidFill>
                  <a:srgbClr val="FFC000"/>
                </a:solidFill>
              </a:rPr>
              <a:t>gesy</a:t>
            </a:r>
            <a:r>
              <a:rPr lang="pl-PL" sz="2800" b="1" u="sng" dirty="0">
                <a:solidFill>
                  <a:srgbClr val="FFC000"/>
                </a:solidFill>
              </a:rPr>
              <a:t>.org.cy</a:t>
            </a:r>
            <a:endParaRPr lang="el-GR" sz="2800" b="1" u="sng" dirty="0">
              <a:solidFill>
                <a:srgbClr val="FFC000"/>
              </a:solidFill>
            </a:endParaRPr>
          </a:p>
          <a:p>
            <a:pPr algn="ctr"/>
            <a:endParaRPr lang="en-GB" sz="1600" dirty="0">
              <a:solidFill>
                <a:schemeClr val="bg1">
                  <a:lumMod val="85000"/>
                </a:schemeClr>
              </a:solidFill>
            </a:endParaRPr>
          </a:p>
          <a:p>
            <a:pPr algn="ctr"/>
            <a:r>
              <a:rPr lang="en-GB" sz="1600" dirty="0">
                <a:solidFill>
                  <a:schemeClr val="bg1">
                    <a:lumMod val="85000"/>
                  </a:schemeClr>
                </a:solidFill>
              </a:rPr>
              <a:t>                                                                          </a:t>
            </a:r>
            <a:r>
              <a:rPr lang="en-GB" sz="1200" dirty="0" err="1">
                <a:solidFill>
                  <a:schemeClr val="bg1">
                    <a:lumMod val="85000"/>
                  </a:schemeClr>
                </a:solidFill>
              </a:rPr>
              <a:t>GESYCyprus</a:t>
            </a:r>
            <a:endParaRPr lang="en-GB" sz="1200" dirty="0">
              <a:solidFill>
                <a:schemeClr val="bg1">
                  <a:lumMod val="85000"/>
                </a:schemeClr>
              </a:solidFill>
            </a:endParaRPr>
          </a:p>
          <a:p>
            <a:pPr algn="ctr"/>
            <a:r>
              <a:rPr lang="en-GB" sz="1200" dirty="0">
                <a:solidFill>
                  <a:schemeClr val="bg1">
                    <a:lumMod val="85000"/>
                  </a:schemeClr>
                </a:solidFill>
              </a:rPr>
              <a:t>                     </a:t>
            </a:r>
          </a:p>
          <a:p>
            <a:pPr algn="ctr"/>
            <a:r>
              <a:rPr lang="en-GB" sz="1200" dirty="0">
                <a:solidFill>
                  <a:schemeClr val="bg1">
                    <a:lumMod val="85000"/>
                  </a:schemeClr>
                </a:solidFill>
              </a:rPr>
              <a:t>                                                                                                  </a:t>
            </a:r>
            <a:r>
              <a:rPr lang="en-GB" sz="1200" dirty="0" err="1">
                <a:solidFill>
                  <a:schemeClr val="bg1">
                    <a:lumMod val="85000"/>
                  </a:schemeClr>
                </a:solidFill>
              </a:rPr>
              <a:t>GESYCyprus</a:t>
            </a:r>
            <a:endParaRPr lang="en-GB" sz="1200" dirty="0">
              <a:solidFill>
                <a:schemeClr val="bg1">
                  <a:lumMod val="85000"/>
                </a:schemeClr>
              </a:solidFill>
            </a:endParaRPr>
          </a:p>
          <a:p>
            <a:pPr algn="ctr"/>
            <a:endParaRPr lang="en-GB" sz="1600" dirty="0">
              <a:solidFill>
                <a:schemeClr val="bg1">
                  <a:lumMod val="85000"/>
                </a:schemeClr>
              </a:solidFill>
            </a:endParaRPr>
          </a:p>
          <a:p>
            <a:pPr algn="ctr"/>
            <a:endParaRPr lang="en-GB" sz="1600" dirty="0">
              <a:solidFill>
                <a:schemeClr val="bg1">
                  <a:lumMod val="85000"/>
                </a:schemeClr>
              </a:solidFill>
            </a:endParaRPr>
          </a:p>
          <a:p>
            <a:pPr algn="ctr"/>
            <a:endParaRPr lang="el-GR" sz="2400" dirty="0">
              <a:solidFill>
                <a:schemeClr val="bg1">
                  <a:lumMod val="85000"/>
                </a:schemeClr>
              </a:solidFill>
              <a:latin typeface="+mj-lt"/>
            </a:endParaRPr>
          </a:p>
          <a:p>
            <a:pPr algn="ctr"/>
            <a:endParaRPr lang="el-GR" sz="2400" dirty="0">
              <a:solidFill>
                <a:schemeClr val="tx2"/>
              </a:solidFill>
              <a:latin typeface="+mj-lt"/>
            </a:endParaRPr>
          </a:p>
          <a:p>
            <a:pPr algn="ctr"/>
            <a:endParaRPr lang="el-GR" sz="2400" dirty="0">
              <a:solidFill>
                <a:schemeClr val="tx2"/>
              </a:solidFill>
              <a:latin typeface="+mj-lt"/>
            </a:endParaRPr>
          </a:p>
          <a:p>
            <a:pPr algn="ctr"/>
            <a:endParaRPr lang="el-GR" sz="2400" dirty="0">
              <a:solidFill>
                <a:schemeClr val="tx2"/>
              </a:solidFill>
              <a:latin typeface="+mj-lt"/>
            </a:endParaRPr>
          </a:p>
          <a:p>
            <a:pPr algn="ctr"/>
            <a:endParaRPr lang="el-GR" sz="2400" dirty="0">
              <a:solidFill>
                <a:schemeClr val="tx2"/>
              </a:solidFill>
              <a:latin typeface="+mj-lt"/>
            </a:endParaRPr>
          </a:p>
          <a:p>
            <a:pPr algn="ctr"/>
            <a:endParaRPr lang="en-GB" sz="2400" dirty="0">
              <a:solidFill>
                <a:schemeClr val="tx2"/>
              </a:solidFill>
              <a:latin typeface="+mj-lt"/>
            </a:endParaRPr>
          </a:p>
        </p:txBody>
      </p:sp>
      <p:pic>
        <p:nvPicPr>
          <p:cNvPr id="9" name="Picture 8" descr="GESY_HIO_GREEK_LOGO.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4094" y="193525"/>
            <a:ext cx="1695813" cy="1199060"/>
          </a:xfrm>
          <a:prstGeom prst="rect">
            <a:avLst/>
          </a:prstGeom>
        </p:spPr>
      </p:pic>
      <p:sp>
        <p:nvSpPr>
          <p:cNvPr id="3" name="AutoShape 2" descr="Image result for downlioadable twitter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1" name="Picture 4" descr="Image result for downloadable twitter 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7100" y="6060112"/>
            <a:ext cx="328245" cy="39858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1944" y="5747309"/>
            <a:ext cx="238556" cy="238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059104"/>
      </p:ext>
    </p:extLst>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Γενικές Πληροφορίες</a:t>
            </a:r>
            <a:endParaRPr lang="en-US" dirty="0"/>
          </a:p>
        </p:txBody>
      </p:sp>
      <p:sp>
        <p:nvSpPr>
          <p:cNvPr id="3" name="Content Placeholder 2"/>
          <p:cNvSpPr>
            <a:spLocks noGrp="1"/>
          </p:cNvSpPr>
          <p:nvPr>
            <p:ph idx="1"/>
          </p:nvPr>
        </p:nvSpPr>
        <p:spPr>
          <a:xfrm>
            <a:off x="457200" y="1600200"/>
            <a:ext cx="8229600" cy="4525963"/>
          </a:xfrm>
        </p:spPr>
        <p:txBody>
          <a:bodyPr/>
          <a:lstStyle/>
          <a:p>
            <a:r>
              <a:rPr lang="el-GR" sz="2400" dirty="0"/>
              <a:t>Τίτλος Έργου </a:t>
            </a:r>
            <a:r>
              <a:rPr lang="el-GR" sz="2400" b="0" dirty="0"/>
              <a:t>- Ανάπτυξη, Υλοποίηση, Λειτουργία και Υποστήριξη μιας Συνολικής Λύσης για το Σύστημα Πληροφορικής και άλλων Επιχειρησιακών Διαδικασιών του Γενικού Συστήματος Υγείας στην Κύπρο.</a:t>
            </a:r>
          </a:p>
          <a:p>
            <a:endParaRPr lang="el-GR" sz="2400" b="0" dirty="0"/>
          </a:p>
          <a:p>
            <a:r>
              <a:rPr lang="el-GR" sz="2400" dirty="0"/>
              <a:t>Ανάδοχος – </a:t>
            </a:r>
            <a:r>
              <a:rPr lang="en-US" sz="2400" dirty="0"/>
              <a:t>NCR Cyprus Ltd</a:t>
            </a:r>
          </a:p>
          <a:p>
            <a:endParaRPr lang="en-US" sz="2400" dirty="0"/>
          </a:p>
          <a:p>
            <a:r>
              <a:rPr lang="el-GR" sz="2400" dirty="0"/>
              <a:t>Προϋπολογισμός για το στάδιο της υλοποίησης - </a:t>
            </a:r>
            <a:r>
              <a:rPr lang="en-US" sz="2400" dirty="0"/>
              <a:t>11.298.843 </a:t>
            </a:r>
            <a:r>
              <a:rPr lang="el-GR" sz="2400" dirty="0"/>
              <a:t>ΕΥΡΩ</a:t>
            </a:r>
            <a:r>
              <a:rPr lang="en-US" sz="2400" dirty="0"/>
              <a:t> + </a:t>
            </a:r>
            <a:r>
              <a:rPr lang="el-GR" sz="2400" dirty="0"/>
              <a:t>ΦΠΑ</a:t>
            </a:r>
            <a:r>
              <a:rPr lang="en-US" sz="2400" dirty="0"/>
              <a:t> </a:t>
            </a:r>
          </a:p>
          <a:p>
            <a:endParaRPr lang="en-US" dirty="0"/>
          </a:p>
          <a:p>
            <a:endParaRPr lang="en-US" dirty="0"/>
          </a:p>
        </p:txBody>
      </p:sp>
      <p:sp>
        <p:nvSpPr>
          <p:cNvPr id="4" name="Footer Placeholder 3"/>
          <p:cNvSpPr>
            <a:spLocks noGrp="1"/>
          </p:cNvSpPr>
          <p:nvPr>
            <p:ph type="ftr" sz="quarter" idx="11"/>
          </p:nvPr>
        </p:nvSpPr>
        <p:spPr/>
        <p:txBody>
          <a:bodyPr/>
          <a:lstStyle/>
          <a:p>
            <a:r>
              <a:rPr lang="el-GR"/>
              <a:t>ΟΡΓΑΝΙΣΜΟΣ ΑΣΦΑΛΙΣΗΣ ΥΓΕΙΑΣ</a:t>
            </a:r>
            <a:endParaRPr lang="en-US" dirty="0"/>
          </a:p>
        </p:txBody>
      </p:sp>
      <p:sp>
        <p:nvSpPr>
          <p:cNvPr id="5" name="Slide Number Placeholder 4"/>
          <p:cNvSpPr>
            <a:spLocks noGrp="1"/>
          </p:cNvSpPr>
          <p:nvPr>
            <p:ph type="sldNum" sz="quarter" idx="12"/>
          </p:nvPr>
        </p:nvSpPr>
        <p:spPr/>
        <p:txBody>
          <a:bodyPr/>
          <a:lstStyle/>
          <a:p>
            <a:fld id="{E77A9D4A-5781-6445-863E-B074172A7CFA}" type="slidenum">
              <a:rPr lang="en-US" smtClean="0"/>
              <a:pPr/>
              <a:t>3</a:t>
            </a:fld>
            <a:endParaRPr lang="en-US"/>
          </a:p>
        </p:txBody>
      </p:sp>
    </p:spTree>
    <p:extLst>
      <p:ext uri="{BB962C8B-B14F-4D97-AF65-F5344CB8AC3E}">
        <p14:creationId xmlns:p14="http://schemas.microsoft.com/office/powerpoint/2010/main" val="31731215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Πως σχεδιάστηκε το σύστημα πληροφορικής (ΣΠ) του ΓΕΣΥ </a:t>
            </a:r>
          </a:p>
        </p:txBody>
      </p:sp>
      <p:sp>
        <p:nvSpPr>
          <p:cNvPr id="3" name="Content Placeholder 2"/>
          <p:cNvSpPr>
            <a:spLocks noGrp="1"/>
          </p:cNvSpPr>
          <p:nvPr>
            <p:ph idx="1"/>
          </p:nvPr>
        </p:nvSpPr>
        <p:spPr/>
        <p:txBody>
          <a:bodyPr anchor="t" anchorCtr="0">
            <a:noAutofit/>
          </a:bodyPr>
          <a:lstStyle/>
          <a:p>
            <a:pPr marL="285750" indent="-285750">
              <a:buFont typeface="Arial" panose="020B0604020202020204" pitchFamily="34" charset="0"/>
              <a:buChar char="•"/>
            </a:pPr>
            <a:r>
              <a:rPr lang="el-GR" sz="2800" dirty="0"/>
              <a:t>Διαδικασία Ανταγωνιστικού Διαλόγου</a:t>
            </a:r>
          </a:p>
          <a:p>
            <a:pPr marL="285750" indent="-285750">
              <a:buFont typeface="Arial" panose="020B0604020202020204" pitchFamily="34" charset="0"/>
              <a:buChar char="•"/>
            </a:pPr>
            <a:r>
              <a:rPr lang="el-GR" sz="2800" dirty="0"/>
              <a:t>Απαιτήσεις του Συστήματος σε γενική βάση</a:t>
            </a:r>
          </a:p>
          <a:p>
            <a:pPr marL="285750" indent="-285750">
              <a:buFont typeface="Arial" panose="020B0604020202020204" pitchFamily="34" charset="0"/>
              <a:buChar char="•"/>
            </a:pPr>
            <a:r>
              <a:rPr lang="el-GR" sz="2800" dirty="0"/>
              <a:t>Προτεινόμενες λύσεις από τους συμμετέχοντες</a:t>
            </a:r>
          </a:p>
          <a:p>
            <a:pPr marL="285750" indent="-285750">
              <a:buFont typeface="Arial" panose="020B0604020202020204" pitchFamily="34" charset="0"/>
              <a:buChar char="•"/>
            </a:pPr>
            <a:r>
              <a:rPr lang="el-GR" sz="2800" dirty="0"/>
              <a:t>Προσαρμογή λύσεων στις ανάγκες του </a:t>
            </a:r>
            <a:r>
              <a:rPr lang="el-GR" sz="2800" dirty="0" err="1"/>
              <a:t>ΓεΣΥ</a:t>
            </a:r>
            <a:endParaRPr lang="el-GR" sz="2800" dirty="0"/>
          </a:p>
          <a:p>
            <a:pPr marL="285750" indent="-285750">
              <a:buFont typeface="Arial" panose="020B0604020202020204" pitchFamily="34" charset="0"/>
              <a:buChar char="•"/>
            </a:pPr>
            <a:r>
              <a:rPr lang="el-GR" sz="2800" dirty="0"/>
              <a:t>Τελικές απαιτήσεις</a:t>
            </a:r>
          </a:p>
          <a:p>
            <a:pPr marL="285750" indent="-285750">
              <a:buFont typeface="Arial" panose="020B0604020202020204" pitchFamily="34" charset="0"/>
              <a:buChar char="•"/>
            </a:pPr>
            <a:r>
              <a:rPr lang="el-GR" sz="2800" dirty="0"/>
              <a:t>Υποβολή προσφοράς</a:t>
            </a:r>
          </a:p>
        </p:txBody>
      </p:sp>
    </p:spTree>
    <p:extLst>
      <p:ext uri="{BB962C8B-B14F-4D97-AF65-F5344CB8AC3E}">
        <p14:creationId xmlns:p14="http://schemas.microsoft.com/office/powerpoint/2010/main" val="2655073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123" y="366678"/>
            <a:ext cx="6808821" cy="478631"/>
          </a:xfrm>
        </p:spPr>
        <p:txBody>
          <a:bodyPr>
            <a:normAutofit/>
          </a:bodyPr>
          <a:lstStyle/>
          <a:p>
            <a:r>
              <a:rPr lang="el-GR" dirty="0"/>
              <a:t>Ολοκληρωμένο Σύστημα Πληροφορικής</a:t>
            </a:r>
            <a:endParaRPr lang="en-US" dirty="0"/>
          </a:p>
        </p:txBody>
      </p:sp>
      <p:sp>
        <p:nvSpPr>
          <p:cNvPr id="4" name="Footer Placeholder 3"/>
          <p:cNvSpPr>
            <a:spLocks noGrp="1"/>
          </p:cNvSpPr>
          <p:nvPr>
            <p:ph type="ftr" sz="quarter" idx="11"/>
          </p:nvPr>
        </p:nvSpPr>
        <p:spPr/>
        <p:txBody>
          <a:bodyPr/>
          <a:lstStyle/>
          <a:p>
            <a:r>
              <a:rPr lang="el-GR" dirty="0"/>
              <a:t>ΟΡΓΑΝΙΣΜΟΣ ΑΣΦΑΛΙΣΗΣ ΥΓΕΙΑΣ</a:t>
            </a:r>
          </a:p>
        </p:txBody>
      </p:sp>
      <p:sp>
        <p:nvSpPr>
          <p:cNvPr id="5" name="Slide Number Placeholder 4"/>
          <p:cNvSpPr>
            <a:spLocks noGrp="1"/>
          </p:cNvSpPr>
          <p:nvPr>
            <p:ph type="sldNum" sz="quarter" idx="12"/>
          </p:nvPr>
        </p:nvSpPr>
        <p:spPr/>
        <p:txBody>
          <a:bodyPr/>
          <a:lstStyle/>
          <a:p>
            <a:fld id="{E77A9D4A-5781-6445-863E-B074172A7CFA}" type="slidenum">
              <a:rPr lang="en-US" smtClean="0"/>
              <a:pPr/>
              <a:t>5</a:t>
            </a:fld>
            <a:endParaRPr lang="en-US"/>
          </a:p>
        </p:txBody>
      </p:sp>
      <p:grpSp>
        <p:nvGrpSpPr>
          <p:cNvPr id="10" name="Group 3"/>
          <p:cNvGrpSpPr>
            <a:grpSpLocks/>
          </p:cNvGrpSpPr>
          <p:nvPr/>
        </p:nvGrpSpPr>
        <p:grpSpPr bwMode="auto">
          <a:xfrm>
            <a:off x="871302" y="1395413"/>
            <a:ext cx="6397228" cy="4229100"/>
            <a:chOff x="611560" y="1052736"/>
            <a:chExt cx="7992889" cy="5596273"/>
          </a:xfrm>
        </p:grpSpPr>
        <p:sp>
          <p:nvSpPr>
            <p:cNvPr id="11" name="Rounded Rectangle 10"/>
            <p:cNvSpPr/>
            <p:nvPr/>
          </p:nvSpPr>
          <p:spPr>
            <a:xfrm>
              <a:off x="683568" y="1124744"/>
              <a:ext cx="7920880" cy="4403446"/>
            </a:xfrm>
            <a:prstGeom prst="roundRect">
              <a:avLst>
                <a:gd name="adj" fmla="val 2741"/>
              </a:avLst>
            </a:prstGeom>
            <a:solidFill>
              <a:srgbClr val="7598D9">
                <a:lumMod val="20000"/>
                <a:lumOff val="80000"/>
              </a:srgbClr>
            </a:solidFill>
            <a:ln w="9525" cap="flat" cmpd="sng" algn="ctr">
              <a:solidFill>
                <a:sysClr val="windowText" lastClr="000000">
                  <a:lumMod val="65000"/>
                  <a:lumOff val="35000"/>
                </a:sysClr>
              </a:solidFill>
              <a:prstDash val="soli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B32C16">
                  <a:tint val="100000"/>
                  <a:shade val="100000"/>
                  <a:hueMod val="100000"/>
                  <a:satMod val="100000"/>
                </a:srgbClr>
              </a:contourClr>
            </a:sp3d>
          </p:spPr>
          <p:txBody>
            <a:bodyPr anchor="ctr"/>
            <a:lstStyle/>
            <a:p>
              <a:pPr algn="ctr" defTabSz="672084">
                <a:defRPr/>
              </a:pPr>
              <a:endParaRPr lang="en-GB" sz="1350" b="1" kern="0" dirty="0">
                <a:solidFill>
                  <a:prstClr val="white"/>
                </a:solidFill>
                <a:latin typeface="Gill Sans MT"/>
              </a:endParaRPr>
            </a:p>
          </p:txBody>
        </p:sp>
        <p:sp>
          <p:nvSpPr>
            <p:cNvPr id="12" name="Rounded Rectangle 11"/>
            <p:cNvSpPr/>
            <p:nvPr/>
          </p:nvSpPr>
          <p:spPr>
            <a:xfrm>
              <a:off x="1008582" y="1378335"/>
              <a:ext cx="5200406" cy="2071013"/>
            </a:xfrm>
            <a:prstGeom prst="roundRect">
              <a:avLst>
                <a:gd name="adj" fmla="val 9566"/>
              </a:avLst>
            </a:prstGeom>
            <a:solidFill>
              <a:srgbClr val="7598D9">
                <a:lumMod val="40000"/>
                <a:lumOff val="60000"/>
              </a:srgbClr>
            </a:solidFill>
            <a:ln w="9525" cap="flat" cmpd="sng" algn="ctr">
              <a:solidFill>
                <a:sysClr val="windowText" lastClr="000000">
                  <a:lumMod val="65000"/>
                  <a:lumOff val="35000"/>
                </a:sysClr>
              </a:solidFill>
              <a:prstDash val="soli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B32C16">
                  <a:tint val="100000"/>
                  <a:shade val="100000"/>
                  <a:hueMod val="100000"/>
                  <a:satMod val="100000"/>
                </a:srgbClr>
              </a:contourClr>
            </a:sp3d>
          </p:spPr>
          <p:txBody>
            <a:bodyPr anchor="ctr"/>
            <a:lstStyle/>
            <a:p>
              <a:pPr algn="ctr" defTabSz="672084">
                <a:defRPr/>
              </a:pPr>
              <a:endParaRPr lang="en-GB" sz="1350" b="1" kern="0" dirty="0">
                <a:solidFill>
                  <a:prstClr val="white"/>
                </a:solidFill>
                <a:latin typeface="Gill Sans MT"/>
              </a:endParaRPr>
            </a:p>
          </p:txBody>
        </p:sp>
        <p:sp>
          <p:nvSpPr>
            <p:cNvPr id="13" name="Rounded Rectangle 12"/>
            <p:cNvSpPr/>
            <p:nvPr/>
          </p:nvSpPr>
          <p:spPr>
            <a:xfrm>
              <a:off x="1024411" y="3593365"/>
              <a:ext cx="5165379" cy="1008112"/>
            </a:xfrm>
            <a:prstGeom prst="roundRect">
              <a:avLst>
                <a:gd name="adj" fmla="val 9566"/>
              </a:avLst>
            </a:prstGeom>
            <a:solidFill>
              <a:srgbClr val="AEBAD5">
                <a:lumMod val="40000"/>
                <a:lumOff val="60000"/>
              </a:srgbClr>
            </a:solidFill>
            <a:ln w="9525" cap="flat" cmpd="sng" algn="ctr">
              <a:solidFill>
                <a:sysClr val="windowText" lastClr="000000">
                  <a:lumMod val="65000"/>
                  <a:lumOff val="35000"/>
                </a:sysClr>
              </a:solidFill>
              <a:prstDash val="soli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B32C16">
                  <a:tint val="100000"/>
                  <a:shade val="100000"/>
                  <a:hueMod val="100000"/>
                  <a:satMod val="100000"/>
                </a:srgbClr>
              </a:contourClr>
            </a:sp3d>
          </p:spPr>
          <p:txBody>
            <a:bodyPr anchor="ctr"/>
            <a:lstStyle/>
            <a:p>
              <a:pPr algn="ctr" defTabSz="672084">
                <a:defRPr/>
              </a:pPr>
              <a:endParaRPr lang="en-GB" sz="1350" b="1" kern="0" dirty="0">
                <a:solidFill>
                  <a:prstClr val="white"/>
                </a:solidFill>
                <a:latin typeface="Gill Sans MT"/>
              </a:endParaRPr>
            </a:p>
          </p:txBody>
        </p:sp>
        <p:sp>
          <p:nvSpPr>
            <p:cNvPr id="14" name="Rounded Rectangle 13"/>
            <p:cNvSpPr/>
            <p:nvPr/>
          </p:nvSpPr>
          <p:spPr>
            <a:xfrm>
              <a:off x="682899" y="5672374"/>
              <a:ext cx="7921550" cy="976635"/>
            </a:xfrm>
            <a:prstGeom prst="roundRect">
              <a:avLst>
                <a:gd name="adj" fmla="val 9566"/>
              </a:avLst>
            </a:prstGeom>
            <a:gradFill rotWithShape="1">
              <a:gsLst>
                <a:gs pos="0">
                  <a:srgbClr val="AEBAD5">
                    <a:tint val="45000"/>
                    <a:satMod val="200000"/>
                  </a:srgbClr>
                </a:gs>
                <a:gs pos="30000">
                  <a:srgbClr val="AEBAD5">
                    <a:tint val="61000"/>
                    <a:satMod val="200000"/>
                  </a:srgbClr>
                </a:gs>
                <a:gs pos="45000">
                  <a:srgbClr val="AEBAD5">
                    <a:tint val="66000"/>
                    <a:satMod val="200000"/>
                  </a:srgbClr>
                </a:gs>
                <a:gs pos="55000">
                  <a:srgbClr val="AEBAD5">
                    <a:tint val="66000"/>
                    <a:satMod val="200000"/>
                  </a:srgbClr>
                </a:gs>
                <a:gs pos="73000">
                  <a:srgbClr val="AEBAD5">
                    <a:tint val="61000"/>
                    <a:satMod val="200000"/>
                  </a:srgbClr>
                </a:gs>
                <a:gs pos="100000">
                  <a:srgbClr val="AEBAD5">
                    <a:tint val="45000"/>
                    <a:satMod val="200000"/>
                  </a:srgbClr>
                </a:gs>
              </a:gsLst>
              <a:lin ang="950000" scaled="1"/>
            </a:gradFill>
            <a:ln w="9525" cap="flat" cmpd="sng" algn="ctr">
              <a:solidFill>
                <a:srgbClr val="AEBAD5"/>
              </a:solidFill>
              <a:prstDash val="solid"/>
            </a:ln>
            <a:effectLst>
              <a:outerShdw blurRad="38100" dist="25400" dir="5400000" rotWithShape="0">
                <a:srgbClr val="000000">
                  <a:alpha val="40000"/>
                </a:srgbClr>
              </a:outerShdw>
            </a:effectLst>
          </p:spPr>
          <p:txBody>
            <a:bodyPr anchor="ctr"/>
            <a:lstStyle/>
            <a:p>
              <a:pPr algn="ctr" defTabSz="672084">
                <a:defRPr/>
              </a:pPr>
              <a:endParaRPr lang="en-GB" sz="1350" kern="0" dirty="0">
                <a:solidFill>
                  <a:prstClr val="black"/>
                </a:solidFill>
                <a:latin typeface="Gill Sans MT"/>
              </a:endParaRPr>
            </a:p>
          </p:txBody>
        </p:sp>
        <p:sp>
          <p:nvSpPr>
            <p:cNvPr id="15" name="Rounded Rectangle 14"/>
            <p:cNvSpPr/>
            <p:nvPr/>
          </p:nvSpPr>
          <p:spPr>
            <a:xfrm>
              <a:off x="1043608" y="4736101"/>
              <a:ext cx="5093371" cy="732603"/>
            </a:xfrm>
            <a:prstGeom prst="roundRect">
              <a:avLst>
                <a:gd name="adj" fmla="val 9566"/>
              </a:avLst>
            </a:prstGeom>
            <a:solidFill>
              <a:srgbClr val="F5CD2D">
                <a:lumMod val="40000"/>
                <a:lumOff val="60000"/>
              </a:srgbClr>
            </a:solidFill>
            <a:ln w="9525" cap="flat" cmpd="sng" algn="ctr">
              <a:solidFill>
                <a:sysClr val="windowText" lastClr="000000">
                  <a:lumMod val="65000"/>
                  <a:lumOff val="35000"/>
                </a:sysClr>
              </a:solidFill>
              <a:prstDash val="soli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B32C16">
                  <a:tint val="100000"/>
                  <a:shade val="100000"/>
                  <a:hueMod val="100000"/>
                  <a:satMod val="100000"/>
                </a:srgbClr>
              </a:contourClr>
            </a:sp3d>
          </p:spPr>
          <p:txBody>
            <a:bodyPr anchor="ctr"/>
            <a:lstStyle/>
            <a:p>
              <a:pPr algn="ctr" defTabSz="672084">
                <a:defRPr/>
              </a:pPr>
              <a:endParaRPr lang="en-GB" sz="1350" b="1" kern="0" dirty="0">
                <a:solidFill>
                  <a:prstClr val="white"/>
                </a:solidFill>
                <a:latin typeface="Gill Sans MT"/>
              </a:endParaRPr>
            </a:p>
          </p:txBody>
        </p:sp>
        <p:sp>
          <p:nvSpPr>
            <p:cNvPr id="16" name="Rounded Rectangle 15"/>
            <p:cNvSpPr/>
            <p:nvPr/>
          </p:nvSpPr>
          <p:spPr>
            <a:xfrm>
              <a:off x="6444208" y="2863893"/>
              <a:ext cx="1918520" cy="1831508"/>
            </a:xfrm>
            <a:prstGeom prst="roundRect">
              <a:avLst>
                <a:gd name="adj" fmla="val 9566"/>
              </a:avLst>
            </a:prstGeom>
            <a:solidFill>
              <a:srgbClr val="B32C16">
                <a:lumMod val="40000"/>
                <a:lumOff val="60000"/>
              </a:srgbClr>
            </a:solidFill>
            <a:ln w="9525" cap="flat" cmpd="sng" algn="ctr">
              <a:solidFill>
                <a:sysClr val="windowText" lastClr="000000">
                  <a:lumMod val="65000"/>
                  <a:lumOff val="35000"/>
                </a:sysClr>
              </a:solidFill>
              <a:prstDash val="soli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B32C16">
                  <a:tint val="100000"/>
                  <a:shade val="100000"/>
                  <a:hueMod val="100000"/>
                  <a:satMod val="100000"/>
                </a:srgbClr>
              </a:contourClr>
            </a:sp3d>
          </p:spPr>
          <p:txBody>
            <a:bodyPr anchor="ctr"/>
            <a:lstStyle/>
            <a:p>
              <a:pPr algn="ctr" defTabSz="672084">
                <a:defRPr/>
              </a:pPr>
              <a:endParaRPr lang="en-GB" sz="1350" b="1" kern="0" dirty="0">
                <a:solidFill>
                  <a:prstClr val="white"/>
                </a:solidFill>
                <a:latin typeface="Gill Sans MT"/>
              </a:endParaRPr>
            </a:p>
          </p:txBody>
        </p:sp>
        <p:sp>
          <p:nvSpPr>
            <p:cNvPr id="17" name="Rounded Rectangle 16"/>
            <p:cNvSpPr/>
            <p:nvPr/>
          </p:nvSpPr>
          <p:spPr>
            <a:xfrm>
              <a:off x="6444208" y="1398686"/>
              <a:ext cx="1918520" cy="1343106"/>
            </a:xfrm>
            <a:prstGeom prst="roundRect">
              <a:avLst>
                <a:gd name="adj" fmla="val 9566"/>
              </a:avLst>
            </a:prstGeom>
            <a:solidFill>
              <a:srgbClr val="FE8637">
                <a:lumMod val="40000"/>
                <a:lumOff val="60000"/>
              </a:srgbClr>
            </a:solidFill>
            <a:ln w="9525" cap="flat" cmpd="sng" algn="ctr">
              <a:solidFill>
                <a:sysClr val="windowText" lastClr="000000">
                  <a:lumMod val="65000"/>
                  <a:lumOff val="35000"/>
                </a:sysClr>
              </a:solidFill>
              <a:prstDash val="soli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B32C16">
                  <a:tint val="100000"/>
                  <a:shade val="100000"/>
                  <a:hueMod val="100000"/>
                  <a:satMod val="100000"/>
                </a:srgbClr>
              </a:contourClr>
            </a:sp3d>
          </p:spPr>
          <p:txBody>
            <a:bodyPr anchor="ctr"/>
            <a:lstStyle/>
            <a:p>
              <a:pPr algn="ctr" defTabSz="672084">
                <a:defRPr/>
              </a:pPr>
              <a:endParaRPr lang="en-GB" sz="1350" b="1" kern="0" dirty="0">
                <a:solidFill>
                  <a:prstClr val="white"/>
                </a:solidFill>
                <a:latin typeface="Gill Sans MT"/>
              </a:endParaRPr>
            </a:p>
          </p:txBody>
        </p:sp>
        <p:sp>
          <p:nvSpPr>
            <p:cNvPr id="18" name="Rounded Rectangle 17"/>
            <p:cNvSpPr/>
            <p:nvPr/>
          </p:nvSpPr>
          <p:spPr>
            <a:xfrm>
              <a:off x="1210506" y="1785988"/>
              <a:ext cx="1353947"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 Παροχέων Υγείας</a:t>
              </a:r>
              <a:endParaRPr lang="en-GB" sz="900" b="1" kern="0" dirty="0">
                <a:solidFill>
                  <a:srgbClr val="575F6D">
                    <a:lumMod val="50000"/>
                  </a:srgbClr>
                </a:solidFill>
                <a:latin typeface="Gill Sans MT"/>
              </a:endParaRPr>
            </a:p>
          </p:txBody>
        </p:sp>
        <p:sp>
          <p:nvSpPr>
            <p:cNvPr id="19" name="Rounded Rectangle 18"/>
            <p:cNvSpPr/>
            <p:nvPr/>
          </p:nvSpPr>
          <p:spPr>
            <a:xfrm>
              <a:off x="6654529" y="1682123"/>
              <a:ext cx="1352460"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 Δικαιούχων</a:t>
              </a:r>
              <a:endParaRPr lang="en-GB" sz="900" b="1" kern="0" dirty="0">
                <a:solidFill>
                  <a:srgbClr val="575F6D">
                    <a:lumMod val="50000"/>
                  </a:srgbClr>
                </a:solidFill>
                <a:latin typeface="Gill Sans MT"/>
              </a:endParaRPr>
            </a:p>
          </p:txBody>
        </p:sp>
        <p:sp>
          <p:nvSpPr>
            <p:cNvPr id="20" name="Rounded Rectangle 19"/>
            <p:cNvSpPr/>
            <p:nvPr/>
          </p:nvSpPr>
          <p:spPr>
            <a:xfrm>
              <a:off x="6658987" y="4117510"/>
              <a:ext cx="1353947"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825" b="1" kern="0" dirty="0">
                  <a:solidFill>
                    <a:srgbClr val="575F6D">
                      <a:lumMod val="50000"/>
                    </a:srgbClr>
                  </a:solidFill>
                  <a:latin typeface="Calibri" panose="020F0502020204030204" pitchFamily="34" charset="0"/>
                </a:rPr>
                <a:t>Αποζημίωση</a:t>
              </a:r>
              <a:endParaRPr lang="en-GB" sz="825" b="1" kern="0" dirty="0">
                <a:solidFill>
                  <a:srgbClr val="575F6D">
                    <a:lumMod val="50000"/>
                  </a:srgbClr>
                </a:solidFill>
                <a:latin typeface="Gill Sans MT"/>
              </a:endParaRPr>
            </a:p>
          </p:txBody>
        </p:sp>
        <p:sp>
          <p:nvSpPr>
            <p:cNvPr id="21" name="Rounded Rectangle 20"/>
            <p:cNvSpPr/>
            <p:nvPr/>
          </p:nvSpPr>
          <p:spPr>
            <a:xfrm>
              <a:off x="6657501" y="3108320"/>
              <a:ext cx="1353946"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 απαιτήσεων</a:t>
              </a:r>
              <a:endParaRPr lang="en-GB" sz="900" b="1" kern="0" dirty="0">
                <a:solidFill>
                  <a:srgbClr val="575F6D">
                    <a:lumMod val="50000"/>
                  </a:srgbClr>
                </a:solidFill>
                <a:latin typeface="Gill Sans MT"/>
              </a:endParaRPr>
            </a:p>
          </p:txBody>
        </p:sp>
        <p:sp>
          <p:nvSpPr>
            <p:cNvPr id="22" name="Rounded Rectangle 21"/>
            <p:cNvSpPr/>
            <p:nvPr/>
          </p:nvSpPr>
          <p:spPr>
            <a:xfrm>
              <a:off x="6657501" y="3596638"/>
              <a:ext cx="1353946"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 καταλόγων</a:t>
              </a:r>
              <a:endParaRPr lang="en-GB" sz="900" b="1" kern="0" dirty="0">
                <a:solidFill>
                  <a:srgbClr val="575F6D">
                    <a:lumMod val="50000"/>
                  </a:srgbClr>
                </a:solidFill>
                <a:latin typeface="Gill Sans MT"/>
              </a:endParaRPr>
            </a:p>
          </p:txBody>
        </p:sp>
        <p:sp>
          <p:nvSpPr>
            <p:cNvPr id="23" name="Rounded Rectangle 22"/>
            <p:cNvSpPr/>
            <p:nvPr/>
          </p:nvSpPr>
          <p:spPr>
            <a:xfrm>
              <a:off x="3497798" y="2348715"/>
              <a:ext cx="2441858"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 πελατειακών σχέσεων</a:t>
              </a:r>
              <a:endParaRPr lang="en-GB" sz="900" b="1" kern="0" dirty="0">
                <a:solidFill>
                  <a:srgbClr val="575F6D">
                    <a:lumMod val="50000"/>
                  </a:srgbClr>
                </a:solidFill>
                <a:latin typeface="Gill Sans MT"/>
              </a:endParaRPr>
            </a:p>
          </p:txBody>
        </p:sp>
        <p:sp>
          <p:nvSpPr>
            <p:cNvPr id="24" name="Rounded Rectangle 23"/>
            <p:cNvSpPr/>
            <p:nvPr/>
          </p:nvSpPr>
          <p:spPr>
            <a:xfrm>
              <a:off x="1625162" y="2334764"/>
              <a:ext cx="1706180"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Ηλεκτρονικός Φάκελος</a:t>
              </a:r>
              <a:br>
                <a:rPr lang="el-GR" sz="900" b="1" kern="0" dirty="0">
                  <a:solidFill>
                    <a:srgbClr val="575F6D">
                      <a:lumMod val="50000"/>
                    </a:srgbClr>
                  </a:solidFill>
                  <a:latin typeface="Calibri" panose="020F0502020204030204" pitchFamily="34" charset="0"/>
                </a:rPr>
              </a:br>
              <a:r>
                <a:rPr lang="el-GR" sz="900" b="1" kern="0" dirty="0">
                  <a:solidFill>
                    <a:srgbClr val="575F6D">
                      <a:lumMod val="50000"/>
                    </a:srgbClr>
                  </a:solidFill>
                  <a:latin typeface="Calibri" panose="020F0502020204030204" pitchFamily="34" charset="0"/>
                </a:rPr>
                <a:t>Ασθενή (απαιτήσεις)</a:t>
              </a:r>
              <a:endParaRPr lang="en-GB" sz="900" b="1" kern="0" dirty="0">
                <a:solidFill>
                  <a:srgbClr val="575F6D">
                    <a:lumMod val="50000"/>
                  </a:srgbClr>
                </a:solidFill>
                <a:latin typeface="Gill Sans MT"/>
              </a:endParaRPr>
            </a:p>
          </p:txBody>
        </p:sp>
        <p:sp>
          <p:nvSpPr>
            <p:cNvPr id="25" name="Rounded Rectangle 24"/>
            <p:cNvSpPr/>
            <p:nvPr/>
          </p:nvSpPr>
          <p:spPr>
            <a:xfrm>
              <a:off x="2774009" y="1785988"/>
              <a:ext cx="1352460"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Πύλη Παροχέων Υγείας</a:t>
              </a:r>
              <a:endParaRPr lang="en-GB" sz="900" b="1" kern="0" dirty="0">
                <a:solidFill>
                  <a:srgbClr val="575F6D">
                    <a:lumMod val="50000"/>
                  </a:srgbClr>
                </a:solidFill>
                <a:latin typeface="Gill Sans MT"/>
              </a:endParaRPr>
            </a:p>
          </p:txBody>
        </p:sp>
        <p:sp>
          <p:nvSpPr>
            <p:cNvPr id="26" name="Rounded Rectangle 25"/>
            <p:cNvSpPr/>
            <p:nvPr/>
          </p:nvSpPr>
          <p:spPr>
            <a:xfrm>
              <a:off x="6657501" y="2232449"/>
              <a:ext cx="1353946"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Πύλη Δικαιούχων</a:t>
              </a:r>
              <a:endParaRPr lang="en-GB" sz="900" b="1" kern="0" dirty="0">
                <a:solidFill>
                  <a:srgbClr val="575F6D">
                    <a:lumMod val="50000"/>
                  </a:srgbClr>
                </a:solidFill>
                <a:latin typeface="Gill Sans MT"/>
              </a:endParaRPr>
            </a:p>
          </p:txBody>
        </p:sp>
        <p:sp>
          <p:nvSpPr>
            <p:cNvPr id="27" name="Rounded Rectangle 26"/>
            <p:cNvSpPr/>
            <p:nvPr/>
          </p:nvSpPr>
          <p:spPr>
            <a:xfrm>
              <a:off x="1220910" y="4021397"/>
              <a:ext cx="1353946"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 Ταμείου</a:t>
              </a:r>
              <a:endParaRPr lang="en-GB" sz="900" b="1" kern="0" dirty="0">
                <a:solidFill>
                  <a:srgbClr val="575F6D">
                    <a:lumMod val="50000"/>
                  </a:srgbClr>
                </a:solidFill>
                <a:latin typeface="Gill Sans MT"/>
              </a:endParaRPr>
            </a:p>
          </p:txBody>
        </p:sp>
        <p:sp>
          <p:nvSpPr>
            <p:cNvPr id="28" name="Rounded Rectangle 27"/>
            <p:cNvSpPr/>
            <p:nvPr/>
          </p:nvSpPr>
          <p:spPr>
            <a:xfrm>
              <a:off x="1210506" y="2945548"/>
              <a:ext cx="1353947"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 Παραπομπών</a:t>
              </a:r>
              <a:endParaRPr lang="en-GB" sz="900" b="1" kern="0" dirty="0">
                <a:solidFill>
                  <a:srgbClr val="575F6D">
                    <a:lumMod val="50000"/>
                  </a:srgbClr>
                </a:solidFill>
                <a:latin typeface="Gill Sans MT"/>
              </a:endParaRPr>
            </a:p>
          </p:txBody>
        </p:sp>
        <p:sp>
          <p:nvSpPr>
            <p:cNvPr id="29" name="Rounded Rectangle 28"/>
            <p:cNvSpPr/>
            <p:nvPr/>
          </p:nvSpPr>
          <p:spPr>
            <a:xfrm>
              <a:off x="2769551" y="2945548"/>
              <a:ext cx="1353946"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err="1">
                  <a:solidFill>
                    <a:srgbClr val="575F6D">
                      <a:lumMod val="50000"/>
                    </a:srgbClr>
                  </a:solidFill>
                  <a:latin typeface="Calibri" panose="020F0502020204030204" pitchFamily="34" charset="0"/>
                </a:rPr>
                <a:t>Συνταγογράφηση</a:t>
              </a:r>
              <a:r>
                <a:rPr lang="el-GR" sz="900" b="1" kern="0" dirty="0">
                  <a:solidFill>
                    <a:srgbClr val="575F6D">
                      <a:lumMod val="50000"/>
                    </a:srgbClr>
                  </a:solidFill>
                  <a:latin typeface="Calibri" panose="020F0502020204030204" pitchFamily="34" charset="0"/>
                </a:rPr>
                <a:t> Φαρμάκων</a:t>
              </a:r>
              <a:endParaRPr lang="en-GB" sz="900" b="1" kern="0" dirty="0">
                <a:solidFill>
                  <a:srgbClr val="575F6D">
                    <a:lumMod val="50000"/>
                  </a:srgbClr>
                </a:solidFill>
                <a:latin typeface="Gill Sans MT"/>
              </a:endParaRPr>
            </a:p>
          </p:txBody>
        </p:sp>
        <p:sp>
          <p:nvSpPr>
            <p:cNvPr id="30" name="Rounded Rectangle 29"/>
            <p:cNvSpPr/>
            <p:nvPr/>
          </p:nvSpPr>
          <p:spPr>
            <a:xfrm>
              <a:off x="4337512" y="1785988"/>
              <a:ext cx="1579852"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 λίστας ΠΙ</a:t>
              </a:r>
              <a:endParaRPr lang="en-GB" sz="900" b="1" kern="0" dirty="0">
                <a:solidFill>
                  <a:srgbClr val="575F6D">
                    <a:lumMod val="50000"/>
                  </a:srgbClr>
                </a:solidFill>
                <a:latin typeface="Gill Sans MT"/>
              </a:endParaRPr>
            </a:p>
          </p:txBody>
        </p:sp>
        <p:sp>
          <p:nvSpPr>
            <p:cNvPr id="31" name="Rounded Rectangle 30"/>
            <p:cNvSpPr/>
            <p:nvPr/>
          </p:nvSpPr>
          <p:spPr>
            <a:xfrm>
              <a:off x="4337512" y="2945548"/>
              <a:ext cx="1509999"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Παραγγελία Κλινικών εξετάσεων</a:t>
              </a:r>
              <a:endParaRPr lang="en-GB" sz="900" b="1" kern="0" dirty="0">
                <a:solidFill>
                  <a:srgbClr val="575F6D">
                    <a:lumMod val="50000"/>
                  </a:srgbClr>
                </a:solidFill>
                <a:latin typeface="Gill Sans MT"/>
              </a:endParaRPr>
            </a:p>
          </p:txBody>
        </p:sp>
        <p:sp>
          <p:nvSpPr>
            <p:cNvPr id="32" name="Rounded Rectangle 31"/>
            <p:cNvSpPr/>
            <p:nvPr/>
          </p:nvSpPr>
          <p:spPr>
            <a:xfrm>
              <a:off x="1403715" y="5960714"/>
              <a:ext cx="1270718" cy="620086"/>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Υπηρεσίες Πληροφορικής</a:t>
              </a:r>
              <a:endParaRPr lang="en-GB" sz="900" b="1" kern="0" dirty="0">
                <a:solidFill>
                  <a:srgbClr val="575F6D">
                    <a:lumMod val="50000"/>
                  </a:srgbClr>
                </a:solidFill>
                <a:latin typeface="Gill Sans MT"/>
              </a:endParaRPr>
            </a:p>
          </p:txBody>
        </p:sp>
        <p:sp>
          <p:nvSpPr>
            <p:cNvPr id="33" name="Rounded Rectangle 32"/>
            <p:cNvSpPr/>
            <p:nvPr/>
          </p:nvSpPr>
          <p:spPr>
            <a:xfrm>
              <a:off x="5508653" y="5960714"/>
              <a:ext cx="1172628" cy="620086"/>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Επιχειρησιακή Συνέχεια</a:t>
              </a:r>
              <a:endParaRPr lang="en-GB" sz="900" b="1" kern="0" dirty="0">
                <a:solidFill>
                  <a:srgbClr val="575F6D">
                    <a:lumMod val="50000"/>
                  </a:srgbClr>
                </a:solidFill>
                <a:latin typeface="Gill Sans MT"/>
              </a:endParaRPr>
            </a:p>
          </p:txBody>
        </p:sp>
        <p:sp>
          <p:nvSpPr>
            <p:cNvPr id="34" name="Rounded Rectangle 33"/>
            <p:cNvSpPr/>
            <p:nvPr/>
          </p:nvSpPr>
          <p:spPr>
            <a:xfrm>
              <a:off x="6804637" y="5960714"/>
              <a:ext cx="1172628" cy="620086"/>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Ασφάλεια Πληροφοριών</a:t>
              </a:r>
              <a:endParaRPr lang="en-GB" sz="900" b="1" kern="0" dirty="0">
                <a:solidFill>
                  <a:srgbClr val="575F6D">
                    <a:lumMod val="50000"/>
                  </a:srgbClr>
                </a:solidFill>
                <a:latin typeface="Gill Sans MT"/>
              </a:endParaRPr>
            </a:p>
          </p:txBody>
        </p:sp>
        <p:sp>
          <p:nvSpPr>
            <p:cNvPr id="35" name="Rounded Rectangle 34"/>
            <p:cNvSpPr/>
            <p:nvPr/>
          </p:nvSpPr>
          <p:spPr>
            <a:xfrm>
              <a:off x="3995682" y="4960826"/>
              <a:ext cx="1353947"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Λογιστικό</a:t>
              </a:r>
              <a:endParaRPr lang="en-GB" sz="900" b="1" kern="0" dirty="0">
                <a:solidFill>
                  <a:srgbClr val="575F6D">
                    <a:lumMod val="50000"/>
                  </a:srgbClr>
                </a:solidFill>
                <a:latin typeface="Gill Sans MT"/>
              </a:endParaRPr>
            </a:p>
          </p:txBody>
        </p:sp>
        <p:sp>
          <p:nvSpPr>
            <p:cNvPr id="36" name="Rounded Rectangle 35"/>
            <p:cNvSpPr/>
            <p:nvPr/>
          </p:nvSpPr>
          <p:spPr>
            <a:xfrm>
              <a:off x="2699698" y="4016745"/>
              <a:ext cx="1425285"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 Προϋπολογισμού</a:t>
              </a:r>
              <a:endParaRPr lang="en-GB" sz="900" b="1" kern="0" dirty="0">
                <a:solidFill>
                  <a:srgbClr val="575F6D">
                    <a:lumMod val="50000"/>
                  </a:srgbClr>
                </a:solidFill>
                <a:latin typeface="Gill Sans MT"/>
              </a:endParaRPr>
            </a:p>
          </p:txBody>
        </p:sp>
        <p:sp>
          <p:nvSpPr>
            <p:cNvPr id="37" name="Rounded Rectangle 36"/>
            <p:cNvSpPr/>
            <p:nvPr/>
          </p:nvSpPr>
          <p:spPr>
            <a:xfrm>
              <a:off x="1470595" y="4980979"/>
              <a:ext cx="1786436"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Σύστημα διαχείρισης</a:t>
              </a:r>
              <a:br>
                <a:rPr lang="el-GR" sz="900" b="1" kern="0" dirty="0">
                  <a:solidFill>
                    <a:srgbClr val="575F6D">
                      <a:lumMod val="50000"/>
                    </a:srgbClr>
                  </a:solidFill>
                  <a:latin typeface="Calibri" panose="020F0502020204030204" pitchFamily="34" charset="0"/>
                </a:rPr>
              </a:br>
              <a:r>
                <a:rPr lang="el-GR" sz="900" b="1" kern="0" dirty="0">
                  <a:solidFill>
                    <a:srgbClr val="575F6D">
                      <a:lumMod val="50000"/>
                    </a:srgbClr>
                  </a:solidFill>
                  <a:latin typeface="Calibri" panose="020F0502020204030204" pitchFamily="34" charset="0"/>
                </a:rPr>
                <a:t>εγγράφων</a:t>
              </a:r>
              <a:endParaRPr lang="en-GB" sz="900" b="1" kern="0" dirty="0">
                <a:solidFill>
                  <a:srgbClr val="575F6D">
                    <a:lumMod val="50000"/>
                  </a:srgbClr>
                </a:solidFill>
                <a:latin typeface="Gill Sans MT"/>
              </a:endParaRPr>
            </a:p>
          </p:txBody>
        </p:sp>
        <p:sp>
          <p:nvSpPr>
            <p:cNvPr id="38" name="TextBox 37"/>
            <p:cNvSpPr txBox="1"/>
            <p:nvPr/>
          </p:nvSpPr>
          <p:spPr>
            <a:xfrm>
              <a:off x="1168892" y="1432539"/>
              <a:ext cx="2486446" cy="336001"/>
            </a:xfrm>
            <a:prstGeom prst="rect">
              <a:avLst/>
            </a:prstGeom>
            <a:noFill/>
          </p:spPr>
          <p:txBody>
            <a:bodyPr>
              <a:spAutoFit/>
            </a:bodyPr>
            <a:lstStyle/>
            <a:p>
              <a:pPr defTabSz="672084">
                <a:defRPr/>
              </a:pPr>
              <a:r>
                <a:rPr lang="el-GR" sz="1050" b="1" kern="0" dirty="0">
                  <a:solidFill>
                    <a:prstClr val="black"/>
                  </a:solidFill>
                  <a:latin typeface="Arial" charset="0"/>
                  <a:cs typeface="Arial" charset="0"/>
                </a:rPr>
                <a:t>Παροχείς φροντίδας υγείας </a:t>
              </a:r>
              <a:endParaRPr lang="en-US" sz="1050" b="1" kern="0" dirty="0">
                <a:solidFill>
                  <a:prstClr val="black"/>
                </a:solidFill>
                <a:latin typeface="Gill Sans MT"/>
                <a:cs typeface="Arial" charset="0"/>
              </a:endParaRPr>
            </a:p>
          </p:txBody>
        </p:sp>
        <p:sp>
          <p:nvSpPr>
            <p:cNvPr id="39" name="TextBox 38"/>
            <p:cNvSpPr txBox="1"/>
            <p:nvPr/>
          </p:nvSpPr>
          <p:spPr>
            <a:xfrm>
              <a:off x="6804637" y="2792076"/>
              <a:ext cx="1080482" cy="549819"/>
            </a:xfrm>
            <a:prstGeom prst="rect">
              <a:avLst/>
            </a:prstGeom>
            <a:noFill/>
          </p:spPr>
          <p:txBody>
            <a:bodyPr>
              <a:spAutoFit/>
            </a:bodyPr>
            <a:lstStyle/>
            <a:p>
              <a:pPr defTabSz="672084">
                <a:defRPr/>
              </a:pPr>
              <a:r>
                <a:rPr lang="el-GR" sz="1050" b="1" kern="0" dirty="0">
                  <a:solidFill>
                    <a:prstClr val="black"/>
                  </a:solidFill>
                  <a:latin typeface="Arial" charset="0"/>
                  <a:cs typeface="Arial" charset="0"/>
                </a:rPr>
                <a:t>Απαιτήσεις</a:t>
              </a:r>
              <a:endParaRPr lang="en-US" sz="1050" b="1" kern="0" dirty="0">
                <a:solidFill>
                  <a:prstClr val="black"/>
                </a:solidFill>
                <a:latin typeface="Gill Sans MT"/>
                <a:cs typeface="Arial" charset="0"/>
              </a:endParaRPr>
            </a:p>
          </p:txBody>
        </p:sp>
        <p:sp>
          <p:nvSpPr>
            <p:cNvPr id="40" name="TextBox 39"/>
            <p:cNvSpPr txBox="1"/>
            <p:nvPr/>
          </p:nvSpPr>
          <p:spPr>
            <a:xfrm>
              <a:off x="1076747" y="3588886"/>
              <a:ext cx="3908758" cy="336001"/>
            </a:xfrm>
            <a:prstGeom prst="rect">
              <a:avLst/>
            </a:prstGeom>
            <a:noFill/>
          </p:spPr>
          <p:txBody>
            <a:bodyPr>
              <a:spAutoFit/>
            </a:bodyPr>
            <a:lstStyle/>
            <a:p>
              <a:pPr defTabSz="672084">
                <a:defRPr/>
              </a:pPr>
              <a:r>
                <a:rPr lang="el-GR" sz="1050" b="1" kern="0" dirty="0">
                  <a:solidFill>
                    <a:prstClr val="black"/>
                  </a:solidFill>
                  <a:latin typeface="Arial" charset="0"/>
                  <a:cs typeface="Arial" charset="0"/>
                </a:rPr>
                <a:t>Διαχείριση αποθεμάτων και Στρατηγική</a:t>
              </a:r>
              <a:endParaRPr lang="en-US" sz="1050" b="1" kern="0" dirty="0">
                <a:solidFill>
                  <a:prstClr val="black"/>
                </a:solidFill>
                <a:latin typeface="Gill Sans MT"/>
                <a:cs typeface="Arial" charset="0"/>
              </a:endParaRPr>
            </a:p>
          </p:txBody>
        </p:sp>
        <p:sp>
          <p:nvSpPr>
            <p:cNvPr id="41" name="TextBox 40"/>
            <p:cNvSpPr txBox="1"/>
            <p:nvPr/>
          </p:nvSpPr>
          <p:spPr>
            <a:xfrm>
              <a:off x="6731812" y="1351928"/>
              <a:ext cx="1151820" cy="336001"/>
            </a:xfrm>
            <a:prstGeom prst="rect">
              <a:avLst/>
            </a:prstGeom>
            <a:noFill/>
          </p:spPr>
          <p:txBody>
            <a:bodyPr>
              <a:spAutoFit/>
            </a:bodyPr>
            <a:lstStyle/>
            <a:p>
              <a:pPr defTabSz="672084">
                <a:defRPr/>
              </a:pPr>
              <a:r>
                <a:rPr lang="el-GR" sz="1050" b="1" kern="0" dirty="0">
                  <a:solidFill>
                    <a:prstClr val="black"/>
                  </a:solidFill>
                  <a:latin typeface="Arial" charset="0"/>
                  <a:cs typeface="Arial" charset="0"/>
                </a:rPr>
                <a:t>Δικαιούχοι</a:t>
              </a:r>
              <a:endParaRPr lang="en-US" sz="1050" b="1" kern="0" dirty="0">
                <a:solidFill>
                  <a:prstClr val="black"/>
                </a:solidFill>
                <a:latin typeface="Gill Sans MT"/>
                <a:cs typeface="Arial" charset="0"/>
              </a:endParaRPr>
            </a:p>
          </p:txBody>
        </p:sp>
        <p:sp>
          <p:nvSpPr>
            <p:cNvPr id="42" name="TextBox 41"/>
            <p:cNvSpPr txBox="1"/>
            <p:nvPr/>
          </p:nvSpPr>
          <p:spPr>
            <a:xfrm>
              <a:off x="794365" y="5642921"/>
              <a:ext cx="3849309" cy="336001"/>
            </a:xfrm>
            <a:prstGeom prst="rect">
              <a:avLst/>
            </a:prstGeom>
            <a:noFill/>
          </p:spPr>
          <p:txBody>
            <a:bodyPr>
              <a:spAutoFit/>
            </a:bodyPr>
            <a:lstStyle/>
            <a:p>
              <a:pPr defTabSz="672084">
                <a:defRPr/>
              </a:pPr>
              <a:r>
                <a:rPr lang="el-GR" sz="1050" b="1" kern="0" dirty="0">
                  <a:solidFill>
                    <a:prstClr val="black"/>
                  </a:solidFill>
                  <a:latin typeface="Arial" charset="0"/>
                  <a:cs typeface="Arial" charset="0"/>
                </a:rPr>
                <a:t>Επιχειρησιακές διαδικασίες</a:t>
              </a:r>
              <a:endParaRPr lang="en-US" sz="1050" b="1" kern="0" dirty="0">
                <a:solidFill>
                  <a:prstClr val="black"/>
                </a:solidFill>
                <a:latin typeface="Gill Sans MT"/>
                <a:cs typeface="Arial" charset="0"/>
              </a:endParaRPr>
            </a:p>
          </p:txBody>
        </p:sp>
        <p:sp>
          <p:nvSpPr>
            <p:cNvPr id="43" name="TextBox 42"/>
            <p:cNvSpPr txBox="1"/>
            <p:nvPr/>
          </p:nvSpPr>
          <p:spPr>
            <a:xfrm>
              <a:off x="1044049" y="4675587"/>
              <a:ext cx="2795580" cy="336001"/>
            </a:xfrm>
            <a:prstGeom prst="rect">
              <a:avLst/>
            </a:prstGeom>
            <a:noFill/>
          </p:spPr>
          <p:txBody>
            <a:bodyPr>
              <a:spAutoFit/>
            </a:bodyPr>
            <a:lstStyle/>
            <a:p>
              <a:pPr defTabSz="672084">
                <a:defRPr/>
              </a:pPr>
              <a:r>
                <a:rPr lang="el-GR" sz="1050" b="1" kern="0" dirty="0">
                  <a:solidFill>
                    <a:prstClr val="black"/>
                  </a:solidFill>
                  <a:latin typeface="Arial" charset="0"/>
                  <a:cs typeface="Arial" charset="0"/>
                </a:rPr>
                <a:t>Επιχειρησιακή Υποστήριξη</a:t>
              </a:r>
              <a:endParaRPr lang="en-US" sz="1050" b="1" kern="0" dirty="0">
                <a:solidFill>
                  <a:prstClr val="black"/>
                </a:solidFill>
                <a:latin typeface="Gill Sans MT"/>
                <a:cs typeface="Arial" charset="0"/>
              </a:endParaRPr>
            </a:p>
          </p:txBody>
        </p:sp>
        <p:sp>
          <p:nvSpPr>
            <p:cNvPr id="44" name="Rounded Rectangle 43"/>
            <p:cNvSpPr/>
            <p:nvPr/>
          </p:nvSpPr>
          <p:spPr>
            <a:xfrm>
              <a:off x="4284008" y="4016745"/>
              <a:ext cx="1405964" cy="387554"/>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Αναφορές</a:t>
              </a:r>
              <a:endParaRPr lang="en-GB" sz="900" b="1" kern="0" dirty="0">
                <a:solidFill>
                  <a:srgbClr val="575F6D">
                    <a:lumMod val="50000"/>
                  </a:srgbClr>
                </a:solidFill>
                <a:latin typeface="Gill Sans MT"/>
              </a:endParaRPr>
            </a:p>
          </p:txBody>
        </p:sp>
        <p:sp>
          <p:nvSpPr>
            <p:cNvPr id="45" name="TextBox 44"/>
            <p:cNvSpPr txBox="1"/>
            <p:nvPr/>
          </p:nvSpPr>
          <p:spPr>
            <a:xfrm>
              <a:off x="611560" y="1052736"/>
              <a:ext cx="1350972" cy="397092"/>
            </a:xfrm>
            <a:prstGeom prst="rect">
              <a:avLst/>
            </a:prstGeom>
            <a:noFill/>
          </p:spPr>
          <p:txBody>
            <a:bodyPr>
              <a:spAutoFit/>
            </a:bodyPr>
            <a:lstStyle/>
            <a:p>
              <a:pPr defTabSz="672084">
                <a:defRPr/>
              </a:pPr>
              <a:r>
                <a:rPr lang="el-GR" sz="1350" b="1" kern="0" dirty="0">
                  <a:solidFill>
                    <a:prstClr val="black"/>
                  </a:solidFill>
                  <a:latin typeface="Arial" charset="0"/>
                  <a:cs typeface="Arial" charset="0"/>
                </a:rPr>
                <a:t>Συστήματα</a:t>
              </a:r>
              <a:endParaRPr lang="en-US" sz="1350" b="1" kern="0" dirty="0">
                <a:solidFill>
                  <a:prstClr val="black"/>
                </a:solidFill>
                <a:latin typeface="Gill Sans MT"/>
                <a:cs typeface="Arial" charset="0"/>
              </a:endParaRPr>
            </a:p>
          </p:txBody>
        </p:sp>
        <p:sp>
          <p:nvSpPr>
            <p:cNvPr id="46" name="Rounded Rectangle 45"/>
            <p:cNvSpPr/>
            <p:nvPr/>
          </p:nvSpPr>
          <p:spPr>
            <a:xfrm>
              <a:off x="4139845" y="5960714"/>
              <a:ext cx="1172627" cy="620086"/>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Κέντρο εξυπηρέτησης</a:t>
              </a:r>
              <a:endParaRPr lang="en-GB" sz="900" b="1" kern="0" dirty="0">
                <a:solidFill>
                  <a:srgbClr val="575F6D">
                    <a:lumMod val="50000"/>
                  </a:srgbClr>
                </a:solidFill>
                <a:latin typeface="Gill Sans MT"/>
              </a:endParaRPr>
            </a:p>
          </p:txBody>
        </p:sp>
        <p:sp>
          <p:nvSpPr>
            <p:cNvPr id="47" name="Rounded Rectangle 46"/>
            <p:cNvSpPr/>
            <p:nvPr/>
          </p:nvSpPr>
          <p:spPr>
            <a:xfrm>
              <a:off x="2843862" y="5960714"/>
              <a:ext cx="1172627" cy="620086"/>
            </a:xfrm>
            <a:prstGeom prst="roundRect">
              <a:avLst/>
            </a:prstGeom>
            <a:solidFill>
              <a:sysClr val="window" lastClr="FFFFFF"/>
            </a:solidFill>
            <a:ln w="19050" cap="flat" cmpd="sng" algn="ctr">
              <a:solidFill>
                <a:srgbClr val="7598D9"/>
              </a:solidFill>
              <a:prstDash val="solid"/>
            </a:ln>
            <a:effectLst/>
          </p:spPr>
          <p:txBody>
            <a:bodyPr anchor="ctr" anchorCtr="1"/>
            <a:lstStyle/>
            <a:p>
              <a:pPr algn="ctr" defTabSz="672084">
                <a:defRPr/>
              </a:pPr>
              <a:r>
                <a:rPr lang="el-GR" sz="900" b="1" kern="0" dirty="0">
                  <a:solidFill>
                    <a:srgbClr val="575F6D">
                      <a:lumMod val="50000"/>
                    </a:srgbClr>
                  </a:solidFill>
                  <a:latin typeface="Calibri" panose="020F0502020204030204" pitchFamily="34" charset="0"/>
                </a:rPr>
                <a:t>Διαχείριση</a:t>
              </a:r>
              <a:br>
                <a:rPr lang="el-GR" sz="900" b="1" kern="0" dirty="0">
                  <a:solidFill>
                    <a:srgbClr val="575F6D">
                      <a:lumMod val="50000"/>
                    </a:srgbClr>
                  </a:solidFill>
                  <a:latin typeface="Calibri" panose="020F0502020204030204" pitchFamily="34" charset="0"/>
                </a:rPr>
              </a:br>
              <a:r>
                <a:rPr lang="el-GR" sz="900" b="1" kern="0" dirty="0">
                  <a:solidFill>
                    <a:srgbClr val="575F6D">
                      <a:lumMod val="50000"/>
                    </a:srgbClr>
                  </a:solidFill>
                  <a:latin typeface="Calibri" panose="020F0502020204030204" pitchFamily="34" charset="0"/>
                </a:rPr>
                <a:t>Απαιτήσεων</a:t>
              </a:r>
              <a:endParaRPr lang="en-GB" sz="900" b="1" kern="0" dirty="0">
                <a:solidFill>
                  <a:srgbClr val="575F6D">
                    <a:lumMod val="50000"/>
                  </a:srgbClr>
                </a:solidFill>
                <a:latin typeface="Gill Sans MT"/>
              </a:endParaRPr>
            </a:p>
          </p:txBody>
        </p:sp>
      </p:grpSp>
    </p:spTree>
    <p:extLst>
      <p:ext uri="{BB962C8B-B14F-4D97-AF65-F5344CB8AC3E}">
        <p14:creationId xmlns:p14="http://schemas.microsoft.com/office/powerpoint/2010/main" val="548342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420" y="122469"/>
            <a:ext cx="6172200" cy="857250"/>
          </a:xfrm>
        </p:spPr>
        <p:txBody>
          <a:bodyPr>
            <a:normAutofit/>
          </a:bodyPr>
          <a:lstStyle/>
          <a:p>
            <a:r>
              <a:rPr lang="el-GR" dirty="0"/>
              <a:t>Ολοκληρωμένο Σύστημα Πληροφορικής</a:t>
            </a:r>
            <a:endParaRPr lang="en-US" dirty="0"/>
          </a:p>
        </p:txBody>
      </p:sp>
      <p:sp>
        <p:nvSpPr>
          <p:cNvPr id="4" name="Footer Placeholder 3"/>
          <p:cNvSpPr>
            <a:spLocks noGrp="1"/>
          </p:cNvSpPr>
          <p:nvPr>
            <p:ph type="ftr" sz="quarter" idx="11"/>
          </p:nvPr>
        </p:nvSpPr>
        <p:spPr/>
        <p:txBody>
          <a:bodyPr/>
          <a:lstStyle/>
          <a:p>
            <a:r>
              <a:rPr lang="el-GR" dirty="0"/>
              <a:t>ΟΡΓΑΝΙΣΜΟΣ ΑΣΦΑΛΙΣΗΣ ΥΓΕΙΑΣ</a:t>
            </a:r>
          </a:p>
        </p:txBody>
      </p:sp>
      <p:sp>
        <p:nvSpPr>
          <p:cNvPr id="5" name="Slide Number Placeholder 4"/>
          <p:cNvSpPr>
            <a:spLocks noGrp="1"/>
          </p:cNvSpPr>
          <p:nvPr>
            <p:ph type="sldNum" sz="quarter" idx="12"/>
          </p:nvPr>
        </p:nvSpPr>
        <p:spPr/>
        <p:txBody>
          <a:bodyPr/>
          <a:lstStyle/>
          <a:p>
            <a:fld id="{E77A9D4A-5781-6445-863E-B074172A7CFA}" type="slidenum">
              <a:rPr lang="en-US" smtClean="0"/>
              <a:pPr/>
              <a:t>6</a:t>
            </a:fld>
            <a:endParaRPr lang="en-US"/>
          </a:p>
        </p:txBody>
      </p:sp>
      <p:graphicFrame>
        <p:nvGraphicFramePr>
          <p:cNvPr id="7" name="Diagram 6"/>
          <p:cNvGraphicFramePr/>
          <p:nvPr>
            <p:extLst>
              <p:ext uri="{D42A27DB-BD31-4B8C-83A1-F6EECF244321}">
                <p14:modId xmlns:p14="http://schemas.microsoft.com/office/powerpoint/2010/main" val="2408343860"/>
              </p:ext>
            </p:extLst>
          </p:nvPr>
        </p:nvGraphicFramePr>
        <p:xfrm>
          <a:off x="1512605" y="2571751"/>
          <a:ext cx="5674009" cy="29575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80918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Τι είναι το ΣΠ</a:t>
            </a:r>
          </a:p>
        </p:txBody>
      </p:sp>
      <p:sp>
        <p:nvSpPr>
          <p:cNvPr id="3" name="Content Placeholder 2"/>
          <p:cNvSpPr>
            <a:spLocks noGrp="1"/>
          </p:cNvSpPr>
          <p:nvPr>
            <p:ph idx="1"/>
          </p:nvPr>
        </p:nvSpPr>
        <p:spPr>
          <a:xfrm>
            <a:off x="780658" y="1811924"/>
            <a:ext cx="7704667" cy="3332816"/>
          </a:xfrm>
        </p:spPr>
        <p:txBody>
          <a:bodyPr anchor="t" anchorCtr="0">
            <a:normAutofit/>
          </a:bodyPr>
          <a:lstStyle/>
          <a:p>
            <a:r>
              <a:rPr lang="el-GR" dirty="0"/>
              <a:t>Ολοκληρωμένο Σύστημα Πληροφορικής που αποτελείται από διάφορα υποσυστήματα όπως:</a:t>
            </a:r>
          </a:p>
          <a:p>
            <a:pPr lvl="1"/>
            <a:r>
              <a:rPr lang="el-GR" dirty="0"/>
              <a:t>Σύστημα Διαχείρισης Απαιτήσεων (</a:t>
            </a:r>
            <a:r>
              <a:rPr lang="en-GB" dirty="0"/>
              <a:t>Claims </a:t>
            </a:r>
            <a:r>
              <a:rPr lang="en-GB" dirty="0" err="1"/>
              <a:t>Mgt</a:t>
            </a:r>
            <a:r>
              <a:rPr lang="en-GB" dirty="0"/>
              <a:t>)</a:t>
            </a:r>
            <a:r>
              <a:rPr lang="el-GR" dirty="0"/>
              <a:t> </a:t>
            </a:r>
            <a:endParaRPr lang="en-GB" dirty="0"/>
          </a:p>
          <a:p>
            <a:pPr lvl="1"/>
            <a:r>
              <a:rPr lang="el-GR" dirty="0"/>
              <a:t>Σύστημα Διαχείρισης Δικαιούχων</a:t>
            </a:r>
            <a:r>
              <a:rPr lang="en-GB" dirty="0"/>
              <a:t> (Beneficiary </a:t>
            </a:r>
            <a:r>
              <a:rPr lang="en-GB" dirty="0" err="1"/>
              <a:t>Mgt</a:t>
            </a:r>
            <a:r>
              <a:rPr lang="en-GB" dirty="0"/>
              <a:t>)</a:t>
            </a:r>
            <a:endParaRPr lang="el-GR" dirty="0"/>
          </a:p>
          <a:p>
            <a:pPr lvl="1"/>
            <a:r>
              <a:rPr lang="el-GR" dirty="0"/>
              <a:t>Σύστημα Διαχείρισης Παροχέων</a:t>
            </a:r>
            <a:r>
              <a:rPr lang="en-GB" dirty="0"/>
              <a:t> (Healthcare Professionals Management)</a:t>
            </a:r>
            <a:endParaRPr lang="el-GR" dirty="0"/>
          </a:p>
          <a:p>
            <a:pPr lvl="1"/>
            <a:r>
              <a:rPr lang="el-GR" dirty="0"/>
              <a:t>Σύστημα Διαχείρισης Αποθεμάτων και Στρατηγικής</a:t>
            </a:r>
            <a:r>
              <a:rPr lang="en-GB" dirty="0"/>
              <a:t> (Fund and Budget Management)</a:t>
            </a:r>
            <a:endParaRPr lang="el-GR" dirty="0"/>
          </a:p>
          <a:p>
            <a:pPr lvl="1"/>
            <a:r>
              <a:rPr lang="el-GR" dirty="0"/>
              <a:t>Επιχειρησιακή Υποστήριξη</a:t>
            </a:r>
            <a:r>
              <a:rPr lang="en-GB" dirty="0"/>
              <a:t> (Business Support)</a:t>
            </a:r>
            <a:endParaRPr lang="el-GR" dirty="0"/>
          </a:p>
          <a:p>
            <a:pPr lvl="1"/>
            <a:endParaRPr lang="en-GB" dirty="0"/>
          </a:p>
          <a:p>
            <a:pPr lvl="1"/>
            <a:endParaRPr lang="el-GR" dirty="0"/>
          </a:p>
          <a:p>
            <a:pPr lvl="1"/>
            <a:endParaRPr lang="el-GR" dirty="0"/>
          </a:p>
          <a:p>
            <a:pPr lvl="1"/>
            <a:endParaRPr lang="el-GR" dirty="0"/>
          </a:p>
          <a:p>
            <a:pPr lvl="1"/>
            <a:endParaRPr lang="el-GR" dirty="0"/>
          </a:p>
          <a:p>
            <a:endParaRPr lang="el-GR" dirty="0"/>
          </a:p>
        </p:txBody>
      </p:sp>
    </p:spTree>
    <p:extLst>
      <p:ext uri="{BB962C8B-B14F-4D97-AF65-F5344CB8AC3E}">
        <p14:creationId xmlns:p14="http://schemas.microsoft.com/office/powerpoint/2010/main" val="3837890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l-GR" dirty="0"/>
              <a:t>Τι δεν είναι το ΣΠ</a:t>
            </a:r>
          </a:p>
        </p:txBody>
      </p:sp>
      <p:sp>
        <p:nvSpPr>
          <p:cNvPr id="3" name="Content Placeholder 2"/>
          <p:cNvSpPr>
            <a:spLocks noGrp="1"/>
          </p:cNvSpPr>
          <p:nvPr>
            <p:ph idx="1"/>
          </p:nvPr>
        </p:nvSpPr>
        <p:spPr/>
        <p:txBody>
          <a:bodyPr anchor="t" anchorCtr="0"/>
          <a:lstStyle/>
          <a:p>
            <a:r>
              <a:rPr lang="el-GR" dirty="0"/>
              <a:t>Σύστημα διαχείρισης Ιατρικών χώρων</a:t>
            </a:r>
          </a:p>
          <a:p>
            <a:pPr lvl="1"/>
            <a:r>
              <a:rPr lang="el-GR" dirty="0"/>
              <a:t>Νοσοκομείων (</a:t>
            </a:r>
            <a:r>
              <a:rPr lang="en-GB" dirty="0"/>
              <a:t>Hospital Information System)</a:t>
            </a:r>
            <a:endParaRPr lang="el-GR" dirty="0"/>
          </a:p>
          <a:p>
            <a:pPr lvl="1"/>
            <a:r>
              <a:rPr lang="el-GR" dirty="0"/>
              <a:t>Ιατρείων</a:t>
            </a:r>
            <a:r>
              <a:rPr lang="en-GB" dirty="0"/>
              <a:t> (Practice Management System)</a:t>
            </a:r>
            <a:endParaRPr lang="el-GR" dirty="0"/>
          </a:p>
          <a:p>
            <a:pPr lvl="1"/>
            <a:r>
              <a:rPr lang="el-GR" dirty="0"/>
              <a:t>Φαρμακείων</a:t>
            </a:r>
            <a:r>
              <a:rPr lang="en-GB" dirty="0"/>
              <a:t> (Pharmacy Management System)</a:t>
            </a:r>
            <a:endParaRPr lang="el-GR" dirty="0"/>
          </a:p>
          <a:p>
            <a:pPr lvl="1"/>
            <a:r>
              <a:rPr lang="el-GR" dirty="0"/>
              <a:t>Εργαστηρίων</a:t>
            </a:r>
            <a:r>
              <a:rPr lang="en-GB" dirty="0"/>
              <a:t> (Labs Information System)</a:t>
            </a:r>
            <a:endParaRPr lang="el-GR" dirty="0"/>
          </a:p>
        </p:txBody>
      </p:sp>
    </p:spTree>
    <p:extLst>
      <p:ext uri="{BB962C8B-B14F-4D97-AF65-F5344CB8AC3E}">
        <p14:creationId xmlns:p14="http://schemas.microsoft.com/office/powerpoint/2010/main" val="2638543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0" y="0"/>
            <a:ext cx="9144000" cy="6853968"/>
          </a:xfrm>
          <a:prstGeom prst="rect">
            <a:avLst/>
          </a:prstGeom>
        </p:spPr>
      </p:pic>
      <p:sp>
        <p:nvSpPr>
          <p:cNvPr id="15" name="Title 1"/>
          <p:cNvSpPr txBox="1">
            <a:spLocks/>
          </p:cNvSpPr>
          <p:nvPr/>
        </p:nvSpPr>
        <p:spPr>
          <a:xfrm>
            <a:off x="274320" y="5416082"/>
            <a:ext cx="8229600" cy="1143000"/>
          </a:xfrm>
          <a:prstGeom prst="rect">
            <a:avLst/>
          </a:prstGeom>
          <a:solidFill>
            <a:srgbClr val="50A5FF">
              <a:alpha val="70000"/>
            </a:srgbClr>
          </a:solidFill>
        </p:spPr>
        <p:txBody>
          <a:bodyPr vert="horz" lIns="91440" tIns="45720" rIns="91440" bIns="45720" rtlCol="0" anchor="ctr">
            <a:normAutofit/>
          </a:bodyPr>
          <a:lstStyle>
            <a:lvl1pPr algn="l" defTabSz="457200" rtl="0" eaLnBrk="1" latinLnBrk="0" hangingPunct="1">
              <a:spcBef>
                <a:spcPct val="0"/>
              </a:spcBef>
              <a:buNone/>
              <a:defRPr sz="2000" b="1" kern="1200">
                <a:ln>
                  <a:noFill/>
                </a:ln>
                <a:solidFill>
                  <a:schemeClr val="tx2"/>
                </a:solidFill>
                <a:latin typeface="+mj-lt"/>
                <a:ea typeface="+mj-ea"/>
                <a:cs typeface="+mj-cs"/>
              </a:defRPr>
            </a:lvl1pPr>
          </a:lstStyle>
          <a:p>
            <a:pPr algn="ctr"/>
            <a:r>
              <a:rPr lang="en-US" dirty="0">
                <a:solidFill>
                  <a:srgbClr val="FFFFFF"/>
                </a:solidFill>
              </a:rPr>
              <a:t>9 </a:t>
            </a:r>
          </a:p>
          <a:p>
            <a:pPr algn="ctr"/>
            <a:r>
              <a:rPr lang="el-GR" dirty="0">
                <a:solidFill>
                  <a:schemeClr val="bg1"/>
                </a:solidFill>
              </a:rPr>
              <a:t>ΟΡΟΣΗΜΑ ΤΟΥ ΕΡΓΟΥ</a:t>
            </a:r>
          </a:p>
        </p:txBody>
      </p:sp>
    </p:spTree>
    <p:extLst>
      <p:ext uri="{BB962C8B-B14F-4D97-AF65-F5344CB8AC3E}">
        <p14:creationId xmlns:p14="http://schemas.microsoft.com/office/powerpoint/2010/main" val="4134171255"/>
      </p:ext>
    </p:extLst>
  </p:cSld>
  <p:clrMapOvr>
    <a:masterClrMapping/>
  </p:clrMapOvr>
  <p:transition spd="med">
    <p:wipe dir="r"/>
  </p:transition>
</p:sld>
</file>

<file path=ppt/theme/theme1.xml><?xml version="1.0" encoding="utf-8"?>
<a:theme xmlns:a="http://schemas.openxmlformats.org/drawingml/2006/main" name="Office Theme">
  <a:themeElements>
    <a:clrScheme name="HIO template colours">
      <a:dk1>
        <a:srgbClr val="000000"/>
      </a:dk1>
      <a:lt1>
        <a:sysClr val="window" lastClr="FFFFFF"/>
      </a:lt1>
      <a:dk2>
        <a:srgbClr val="003FA5"/>
      </a:dk2>
      <a:lt2>
        <a:srgbClr val="FFFFFF"/>
      </a:lt2>
      <a:accent1>
        <a:srgbClr val="003FA5"/>
      </a:accent1>
      <a:accent2>
        <a:srgbClr val="FFB400"/>
      </a:accent2>
      <a:accent3>
        <a:srgbClr val="50A5FF"/>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HIO colours">
      <a:dk1>
        <a:sysClr val="windowText" lastClr="000000"/>
      </a:dk1>
      <a:lt1>
        <a:sysClr val="window" lastClr="FFFFFF"/>
      </a:lt1>
      <a:dk2>
        <a:srgbClr val="003FA5"/>
      </a:dk2>
      <a:lt2>
        <a:srgbClr val="EEECE1"/>
      </a:lt2>
      <a:accent1>
        <a:srgbClr val="003FA5"/>
      </a:accent1>
      <a:accent2>
        <a:srgbClr val="FFB400"/>
      </a:accent2>
      <a:accent3>
        <a:srgbClr val="50A5FF"/>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ITLE">
  <a:themeElements>
    <a:clrScheme name="HIO colours">
      <a:dk1>
        <a:sysClr val="windowText" lastClr="000000"/>
      </a:dk1>
      <a:lt1>
        <a:sysClr val="window" lastClr="FFFFFF"/>
      </a:lt1>
      <a:dk2>
        <a:srgbClr val="003FA5"/>
      </a:dk2>
      <a:lt2>
        <a:srgbClr val="EEECE1"/>
      </a:lt2>
      <a:accent1>
        <a:srgbClr val="003FA5"/>
      </a:accent1>
      <a:accent2>
        <a:srgbClr val="FFB400"/>
      </a:accent2>
      <a:accent3>
        <a:srgbClr val="50A5FF"/>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chapters">
  <a:themeElements>
    <a:clrScheme name="HIO template colours">
      <a:dk1>
        <a:srgbClr val="000000"/>
      </a:dk1>
      <a:lt1>
        <a:sysClr val="window" lastClr="FFFFFF"/>
      </a:lt1>
      <a:dk2>
        <a:srgbClr val="003FA5"/>
      </a:dk2>
      <a:lt2>
        <a:srgbClr val="FFFFFF"/>
      </a:lt2>
      <a:accent1>
        <a:srgbClr val="003FA5"/>
      </a:accent1>
      <a:accent2>
        <a:srgbClr val="FFB400"/>
      </a:accent2>
      <a:accent3>
        <a:srgbClr val="50A5FF"/>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TITLE">
  <a:themeElements>
    <a:clrScheme name="HIO template colours">
      <a:dk1>
        <a:srgbClr val="000000"/>
      </a:dk1>
      <a:lt1>
        <a:sysClr val="window" lastClr="FFFFFF"/>
      </a:lt1>
      <a:dk2>
        <a:srgbClr val="003FA5"/>
      </a:dk2>
      <a:lt2>
        <a:srgbClr val="FFFFFF"/>
      </a:lt2>
      <a:accent1>
        <a:srgbClr val="003FA5"/>
      </a:accent1>
      <a:accent2>
        <a:srgbClr val="FFB400"/>
      </a:accent2>
      <a:accent3>
        <a:srgbClr val="50A5FF"/>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TITLE gray">
  <a:themeElements>
    <a:clrScheme name="HIO template colours">
      <a:dk1>
        <a:srgbClr val="000000"/>
      </a:dk1>
      <a:lt1>
        <a:sysClr val="window" lastClr="FFFFFF"/>
      </a:lt1>
      <a:dk2>
        <a:srgbClr val="003FA5"/>
      </a:dk2>
      <a:lt2>
        <a:srgbClr val="FFFFFF"/>
      </a:lt2>
      <a:accent1>
        <a:srgbClr val="003FA5"/>
      </a:accent1>
      <a:accent2>
        <a:srgbClr val="FFB400"/>
      </a:accent2>
      <a:accent3>
        <a:srgbClr val="50A5FF"/>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16612</TotalTime>
  <Words>678</Words>
  <Application>Microsoft Office PowerPoint</Application>
  <PresentationFormat>On-screen Show (4:3)</PresentationFormat>
  <Paragraphs>139</Paragraphs>
  <Slides>21</Slides>
  <Notes>5</Notes>
  <HiddenSlides>0</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21</vt:i4>
      </vt:variant>
    </vt:vector>
  </HeadingPairs>
  <TitlesOfParts>
    <vt:vector size="32" baseType="lpstr">
      <vt:lpstr>ＭＳ Ｐゴシック</vt:lpstr>
      <vt:lpstr>Arial</vt:lpstr>
      <vt:lpstr>Calibri</vt:lpstr>
      <vt:lpstr>Gill Sans MT</vt:lpstr>
      <vt:lpstr>Lucida Grande</vt:lpstr>
      <vt:lpstr>Office Theme</vt:lpstr>
      <vt:lpstr>Custom Design</vt:lpstr>
      <vt:lpstr>TITLE</vt:lpstr>
      <vt:lpstr>chapters</vt:lpstr>
      <vt:lpstr>1_TITLE</vt:lpstr>
      <vt:lpstr>TITLE gray</vt:lpstr>
      <vt:lpstr>Ενημέρωση για το ΣΠ του ΓεΣΥ</vt:lpstr>
      <vt:lpstr>Περιεχόμενα</vt:lpstr>
      <vt:lpstr>Γενικές Πληροφορίες</vt:lpstr>
      <vt:lpstr>Πως σχεδιάστηκε το σύστημα πληροφορικής (ΣΠ) του ΓΕΣΥ </vt:lpstr>
      <vt:lpstr>Ολοκληρωμένο Σύστημα Πληροφορικής</vt:lpstr>
      <vt:lpstr>Ολοκληρωμένο Σύστημα Πληροφορικής</vt:lpstr>
      <vt:lpstr>Τι είναι το ΣΠ</vt:lpstr>
      <vt:lpstr>Τι δεν είναι το ΣΠ</vt:lpstr>
      <vt:lpstr>PowerPoint Presentation</vt:lpstr>
      <vt:lpstr>PowerPoint Presentation</vt:lpstr>
      <vt:lpstr>Στάδιο υλοποίησης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ΓεΣΥ- Μετρώντας Αντίστροφα</dc:title>
  <dc:creator>Alexia Makridou</dc:creator>
  <cp:lastModifiedBy>Sardou  Lora</cp:lastModifiedBy>
  <cp:revision>428</cp:revision>
  <dcterms:created xsi:type="dcterms:W3CDTF">2018-03-27T12:20:59Z</dcterms:created>
  <dcterms:modified xsi:type="dcterms:W3CDTF">2019-06-27T10:07:44Z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c233488-06c6-4c2b-96ac-e256c4376f84_Enabled">
    <vt:lpwstr>True</vt:lpwstr>
  </property>
  <property fmtid="{D5CDD505-2E9C-101B-9397-08002B2CF9AE}" pid="3" name="MSIP_Label_dc233488-06c6-4c2b-96ac-e256c4376f84_SiteId">
    <vt:lpwstr>ae4df1f7-611e-444f-897e-f964e1205171</vt:lpwstr>
  </property>
  <property fmtid="{D5CDD505-2E9C-101B-9397-08002B2CF9AE}" pid="4" name="MSIP_Label_dc233488-06c6-4c2b-96ac-e256c4376f84_Owner">
    <vt:lpwstr>ka250107@ncr.com</vt:lpwstr>
  </property>
  <property fmtid="{D5CDD505-2E9C-101B-9397-08002B2CF9AE}" pid="5" name="MSIP_Label_dc233488-06c6-4c2b-96ac-e256c4376f84_SetDate">
    <vt:lpwstr>2019-01-02T07:57:29.3615766Z</vt:lpwstr>
  </property>
  <property fmtid="{D5CDD505-2E9C-101B-9397-08002B2CF9AE}" pid="6" name="MSIP_Label_dc233488-06c6-4c2b-96ac-e256c4376f84_Name">
    <vt:lpwstr>Confidential</vt:lpwstr>
  </property>
  <property fmtid="{D5CDD505-2E9C-101B-9397-08002B2CF9AE}" pid="7" name="MSIP_Label_dc233488-06c6-4c2b-96ac-e256c4376f84_Application">
    <vt:lpwstr>Microsoft Azure Information Protection</vt:lpwstr>
  </property>
  <property fmtid="{D5CDD505-2E9C-101B-9397-08002B2CF9AE}" pid="8" name="MSIP_Label_dc233488-06c6-4c2b-96ac-e256c4376f84_Extended_MSFT_Method">
    <vt:lpwstr>Manual</vt:lpwstr>
  </property>
  <property fmtid="{D5CDD505-2E9C-101B-9397-08002B2CF9AE}" pid="9" name="Sensitivity">
    <vt:lpwstr>Confidential</vt:lpwstr>
  </property>
</Properties>
</file>